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A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6DA5-0767-4E1C-9EBE-D3A81417892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5C1DD-1B44-4A67-9E8E-3F0853121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audio" Target="file:///C:\Users\&#1045;&#1083;&#1077;&#1085;&#1072;\Desktop\Pesnya-l_venka-i-cherepahi-minus(muzofon.com)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фото: зелёные джунгл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71482"/>
            <a:ext cx="9286928" cy="6929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8243918" cy="2643206"/>
          </a:xfrm>
          <a:noFill/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Путешествие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джунгли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esnya-l_venka-i-cherepahi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esnya-l_venka-i-cherepahi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15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1"/>
            <a:ext cx="3971924" cy="2686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0" name="Picture 4" descr="http://festival.1september.ru/articles/587990/presentation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Обезьяна обои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868"/>
            <a:ext cx="8786842" cy="659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Обои картинки фото слон, жирафы, афр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446"/>
            <a:ext cx="8550964" cy="642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0" name="Picture 10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28604"/>
            <a:ext cx="8752298" cy="621510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C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Попугаи Ара и туканы - птицы джунглей Амазо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86267" cy="626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estival.1september.ru/articles/587990/presentation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2536" name="Picture 8" descr="Львенок из советского мультфильма,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000372"/>
            <a:ext cx="3571900" cy="357190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12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</Words>
  <Application>Microsoft Office PowerPoint</Application>
  <PresentationFormat>Экран (4:3)</PresentationFormat>
  <Paragraphs>1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Путешествие в джунгли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Африке</dc:title>
  <dc:creator>Елена</dc:creator>
  <cp:lastModifiedBy>Елена</cp:lastModifiedBy>
  <cp:revision>3</cp:revision>
  <dcterms:created xsi:type="dcterms:W3CDTF">2014-02-13T18:34:30Z</dcterms:created>
  <dcterms:modified xsi:type="dcterms:W3CDTF">2014-02-14T08:54:41Z</dcterms:modified>
</cp:coreProperties>
</file>