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2" r:id="rId6"/>
    <p:sldId id="263" r:id="rId7"/>
    <p:sldId id="264" r:id="rId8"/>
    <p:sldId id="265" r:id="rId9"/>
    <p:sldId id="257" r:id="rId10"/>
    <p:sldId id="258" r:id="rId11"/>
    <p:sldId id="260" r:id="rId12"/>
    <p:sldId id="25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E00AAD-EFAB-49B5-B56A-34E61F62691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DCEF21-4A71-4C03-AC4E-545CD97CD4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age_2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Вечер </a:t>
            </a:r>
            <a:br>
              <a:rPr lang="ru-RU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встречи </a:t>
            </a:r>
            <a:br>
              <a:rPr lang="ru-RU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выпускников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анимации\школа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540568" y="332656"/>
            <a:ext cx="835292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…спустя  5   лет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анимации\школа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84584" y="332656"/>
            <a:ext cx="835292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…спустя  10   лет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анимации\школа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84584" y="332656"/>
            <a:ext cx="835292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…спустя  15   лет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анимации\школа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84584" y="332656"/>
            <a:ext cx="835292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…спустя  30   лет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107310310_de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3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Ubuntu-for-Andr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4047de0b71e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age_2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…спустя </a:t>
            </a:r>
            <a:b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 лет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age_2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…спустя </a:t>
            </a:r>
            <a:b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 лет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age_2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…спустя </a:t>
            </a:r>
            <a:b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15 лет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age_2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…спустя </a:t>
            </a:r>
            <a:b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0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 лет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анимации\школа\0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2" y="1196752"/>
            <a:ext cx="9001000" cy="60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Вечер встречи  выпускников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32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Вечер  встречи  выпускников  </vt:lpstr>
      <vt:lpstr>Презентация PowerPoint</vt:lpstr>
      <vt:lpstr>Презентация PowerPoint</vt:lpstr>
      <vt:lpstr>Презентация PowerPoint</vt:lpstr>
      <vt:lpstr>…спустя  5 лет  </vt:lpstr>
      <vt:lpstr>…спустя  10 лет  </vt:lpstr>
      <vt:lpstr>…спустя  15 лет  </vt:lpstr>
      <vt:lpstr>…спустя  30 лет  </vt:lpstr>
      <vt:lpstr>Вечер встречи  выпускников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 встречи  выпускников</dc:title>
  <dc:creator>админ</dc:creator>
  <cp:lastModifiedBy>админ</cp:lastModifiedBy>
  <cp:revision>3</cp:revision>
  <dcterms:created xsi:type="dcterms:W3CDTF">2014-02-08T07:23:26Z</dcterms:created>
  <dcterms:modified xsi:type="dcterms:W3CDTF">2014-02-08T07:52:36Z</dcterms:modified>
</cp:coreProperties>
</file>