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3" r:id="rId3"/>
    <p:sldId id="264" r:id="rId4"/>
    <p:sldId id="305" r:id="rId5"/>
    <p:sldId id="268" r:id="rId6"/>
    <p:sldId id="309" r:id="rId7"/>
    <p:sldId id="291" r:id="rId8"/>
    <p:sldId id="307" r:id="rId9"/>
    <p:sldId id="284" r:id="rId10"/>
    <p:sldId id="292" r:id="rId11"/>
    <p:sldId id="311" r:id="rId12"/>
    <p:sldId id="275" r:id="rId13"/>
    <p:sldId id="288" r:id="rId14"/>
    <p:sldId id="293" r:id="rId15"/>
    <p:sldId id="278" r:id="rId16"/>
    <p:sldId id="300" r:id="rId17"/>
    <p:sldId id="257" r:id="rId18"/>
    <p:sldId id="261" r:id="rId19"/>
    <p:sldId id="301" r:id="rId20"/>
    <p:sldId id="317" r:id="rId21"/>
    <p:sldId id="294" r:id="rId22"/>
    <p:sldId id="299" r:id="rId23"/>
    <p:sldId id="263" r:id="rId24"/>
    <p:sldId id="281" r:id="rId25"/>
    <p:sldId id="298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D1F0FF"/>
    <a:srgbClr val="CCECFF"/>
    <a:srgbClr val="FF0066"/>
    <a:srgbClr val="FF6600"/>
    <a:srgbClr val="006600"/>
    <a:srgbClr val="FFCC00"/>
    <a:srgbClr val="E8F4F8"/>
    <a:srgbClr val="FFFFCC"/>
    <a:srgbClr val="C4D7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6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4B931-4DEC-42D8-8DAD-B10012D36FB5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1E93F-B85B-4598-940E-10AF024EA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1E93F-B85B-4598-940E-10AF024EA63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F8473-5E1E-4D61-BE4D-251123745D4B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95BD-159C-44AB-A5C8-20791B58B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dirty="0" smtClean="0">
                <a:solidFill>
                  <a:srgbClr val="FF6600"/>
                </a:solidFill>
              </a:rPr>
              <a:t>О С Е Н И Н Ы !!!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571612"/>
            <a:ext cx="4643470" cy="34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285728"/>
            <a:ext cx="857256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071546"/>
            <a:ext cx="285752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643314"/>
            <a:ext cx="3000396" cy="230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3786190"/>
            <a:ext cx="2880000" cy="1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1071546"/>
            <a:ext cx="193075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6600"/>
                </a:solidFill>
              </a:rPr>
              <a:t>Русское поле, сила великая, даль безбрежная, свет неугасимый.</a:t>
            </a:r>
            <a:endParaRPr lang="ru-RU" sz="3200" dirty="0">
              <a:solidFill>
                <a:srgbClr val="FF6600"/>
              </a:solidFill>
            </a:endParaRPr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71678"/>
            <a:ext cx="5500726" cy="359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928670"/>
            <a:ext cx="1214446" cy="104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степи, под этим южным небом, </a:t>
            </a:r>
            <a:r>
              <a:rPr lang="ru-RU" sz="2400" dirty="0">
                <a:solidFill>
                  <a:srgbClr val="002060"/>
                </a:solidFill>
              </a:rPr>
              <a:t>м</a:t>
            </a:r>
            <a:r>
              <a:rPr lang="ru-RU" sz="2400" dirty="0" smtClean="0">
                <a:solidFill>
                  <a:srgbClr val="002060"/>
                </a:solidFill>
              </a:rPr>
              <a:t>не хлеборобы как родня.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Они Россию кормят хлебом, а это значит и меня.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                                                                           (К. Обойщиков)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000528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Каждый год Кубань получает стабильно высокие урожаи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     зерновых культур, а 2011 год стал рекордным: более            8 млн.тонн – таков был вклад хлеборобов Кубани в общероссийский  каравай.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     Каждая десятая буханка     хлеба в России  изготовлена из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     высококачественной кубанской пшеницы</a:t>
            </a:r>
          </a:p>
          <a:p>
            <a:pPr>
              <a:buNone/>
            </a:pPr>
            <a:r>
              <a:rPr lang="ru-RU" sz="9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500174"/>
            <a:ext cx="2071702" cy="243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1285860"/>
            <a:ext cx="857256" cy="757239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4071942"/>
            <a:ext cx="2143140" cy="20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786190"/>
            <a:ext cx="2643206" cy="198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2928958" cy="208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928670"/>
            <a:ext cx="2428892" cy="183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1000108"/>
            <a:ext cx="2714644" cy="194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2428868"/>
            <a:ext cx="2143140" cy="322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8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1500174"/>
            <a:ext cx="857256" cy="82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6600"/>
                </a:solidFill>
              </a:rPr>
              <a:t>Войдём тихонько мы в лес осенний…</a:t>
            </a:r>
            <a:endParaRPr lang="ru-RU" sz="3200" dirty="0">
              <a:solidFill>
                <a:srgbClr val="FF66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928802"/>
            <a:ext cx="477379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14290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8929687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Всех грибов не счесть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357562"/>
            <a:ext cx="2143140" cy="23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071942"/>
            <a:ext cx="2857520" cy="151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2714620"/>
            <a:ext cx="2857520" cy="146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857232"/>
            <a:ext cx="1857388" cy="213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43240" y="1142984"/>
            <a:ext cx="1785950" cy="185464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3857628"/>
            <a:ext cx="2000264" cy="182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мой праздн. Осенины\8154199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285992"/>
            <a:ext cx="4000528" cy="271733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Дождик, дождик, лей, лей, лей, на меня и на людей…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Осень спешит по дороге просёлочной…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857364"/>
            <a:ext cx="4429156" cy="332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214446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Разноцветная осень, в гости к нам постучится.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000240"/>
            <a:ext cx="5072098" cy="37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мой праздн. Осенины\3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643050"/>
            <a:ext cx="5266006" cy="3714776"/>
          </a:xfrm>
          <a:prstGeom prst="rect">
            <a:avLst/>
          </a:prstGeom>
          <a:solidFill>
            <a:srgbClr val="CCECFF"/>
          </a:solidFill>
          <a:ln>
            <a:solidFill>
              <a:srgbClr val="D1F0FF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66"/>
                </a:solidFill>
              </a:rPr>
              <a:t>Лесные тайны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мой праздн. Осенины\9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428736"/>
            <a:ext cx="5572164" cy="4193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</a:rPr>
              <a:t>Лесной</a:t>
            </a:r>
            <a:r>
              <a:rPr lang="ru-RU" sz="2400" b="1" dirty="0" smtClean="0">
                <a:solidFill>
                  <a:srgbClr val="FF6600"/>
                </a:solidFill>
              </a:rPr>
              <a:t> сюрприз</a:t>
            </a:r>
            <a:endParaRPr lang="ru-RU" sz="2400" b="1" dirty="0">
              <a:solidFill>
                <a:srgbClr val="FF66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571612"/>
            <a:ext cx="366539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2500306"/>
            <a:ext cx="2000264" cy="38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3429000"/>
            <a:ext cx="3500462" cy="251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571472" y="642918"/>
            <a:ext cx="3786214" cy="252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3929066"/>
            <a:ext cx="1714512" cy="216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642918"/>
            <a:ext cx="1871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мой праздн. Осенины\0c270bdeea_8669456_941978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357298"/>
            <a:ext cx="542869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Подходи народ сюда,                                                      у Коробейников полны короба.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714752"/>
            <a:ext cx="3000396" cy="223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2000240"/>
            <a:ext cx="2714644" cy="267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7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14290"/>
            <a:ext cx="107157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428595" y="571481"/>
            <a:ext cx="2214579" cy="43577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3300"/>
                </a:solidFill>
              </a:rPr>
              <a:t>    Веселится наша Фока,  всем задору придаёт,                   и танцует,             и поёт.                   В гости к нам сейчас придёт!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18440" name="Picture 8" descr="C:\Documents and Settings\Admin\Рабочий стол\obeziana_1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28736"/>
            <a:ext cx="2786082" cy="3099021"/>
          </a:xfrm>
          <a:prstGeom prst="rect">
            <a:avLst/>
          </a:prstGeom>
          <a:noFill/>
        </p:spPr>
      </p:pic>
      <p:pic>
        <p:nvPicPr>
          <p:cNvPr id="4" name="Picture 44" descr="2aae438b93ee8f8a918721842b487e5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14884"/>
            <a:ext cx="1714512" cy="192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71480"/>
            <a:ext cx="4143404" cy="31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3500438"/>
            <a:ext cx="2928958" cy="25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500174"/>
            <a:ext cx="4714908" cy="35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1714488"/>
            <a:ext cx="7286676" cy="207170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М</a:t>
            </a:r>
            <a:r>
              <a:rPr lang="ru-RU" sz="3200" dirty="0" smtClean="0">
                <a:solidFill>
                  <a:srgbClr val="FFFF00"/>
                </a:solidFill>
              </a:rPr>
              <a:t>ы говорим Вам, </a:t>
            </a:r>
            <a:r>
              <a:rPr lang="ru-RU" sz="3200" dirty="0" err="1" smtClean="0">
                <a:solidFill>
                  <a:srgbClr val="FFFF00"/>
                </a:solidFill>
              </a:rPr>
              <a:t>досвиданья</a:t>
            </a:r>
            <a:r>
              <a:rPr lang="ru-RU" sz="3200" dirty="0" smtClean="0">
                <a:solidFill>
                  <a:srgbClr val="FFFF00"/>
                </a:solidFill>
              </a:rPr>
              <a:t>, до счастливых, новых встреч!!!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Picture 5" descr="37r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85728"/>
            <a:ext cx="1785950" cy="1500198"/>
          </a:xfrm>
          <a:prstGeom prst="rect">
            <a:avLst/>
          </a:prstGeom>
          <a:noFill/>
        </p:spPr>
      </p:pic>
      <p:pic>
        <p:nvPicPr>
          <p:cNvPr id="6" name="Picture 5" descr="37r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85728"/>
            <a:ext cx="171451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Мы славим ниву Кубани,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>славим труд хлебороба 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5984" y="2214554"/>
            <a:ext cx="4357718" cy="2878493"/>
          </a:xfrm>
          <a:noFill/>
          <a:ln/>
        </p:spPr>
      </p:pic>
      <p:pic>
        <p:nvPicPr>
          <p:cNvPr id="5" name="Picture 6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0"/>
            <a:ext cx="928694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Хлеб – всему голова!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551" y="2071678"/>
            <a:ext cx="438717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0" y="2060575"/>
            <a:ext cx="3722688" cy="3529013"/>
          </a:xfrm>
          <a:prstGeom prst="rect">
            <a:avLst/>
          </a:prstGeom>
          <a:noFill/>
          <a:ln/>
        </p:spPr>
      </p:pic>
      <p:pic>
        <p:nvPicPr>
          <p:cNvPr id="6" name="Picture 6" descr="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357166"/>
            <a:ext cx="857256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</a:rPr>
              <a:t>Вот он, хлебушко душистый, и высокий, и парной!</a:t>
            </a: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14612" y="2357430"/>
            <a:ext cx="3929090" cy="3170667"/>
          </a:xfrm>
          <a:noFill/>
          <a:ln/>
        </p:spPr>
      </p:pic>
      <p:pic>
        <p:nvPicPr>
          <p:cNvPr id="4" name="Picture 6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000108"/>
            <a:ext cx="1000132" cy="82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</a:rPr>
              <a:t>Хлеб – наш батюшка!</a:t>
            </a:r>
          </a:p>
        </p:txBody>
      </p:sp>
      <p:pic>
        <p:nvPicPr>
          <p:cNvPr id="153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>
          <a:xfrm>
            <a:off x="2214546" y="1428736"/>
            <a:ext cx="4954599" cy="4459250"/>
          </a:xfrm>
          <a:noFill/>
          <a:ln/>
        </p:spPr>
      </p:pic>
      <p:pic>
        <p:nvPicPr>
          <p:cNvPr id="4" name="Picture 6" descr="8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85728"/>
            <a:ext cx="100013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78581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Спасибо Вам, старые люди в глухих деревнях и станицах!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928934"/>
            <a:ext cx="214314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1643050"/>
            <a:ext cx="3286148" cy="269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28604"/>
            <a:ext cx="857256" cy="68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000504"/>
            <a:ext cx="3357586" cy="1869395"/>
          </a:xfrm>
          <a:prstGeom prst="rect">
            <a:avLst/>
          </a:prstGeom>
          <a:noFill/>
        </p:spPr>
      </p:pic>
      <p:pic>
        <p:nvPicPr>
          <p:cNvPr id="4" name="Picture 4" descr="1233038200125_na_den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857232"/>
            <a:ext cx="3357586" cy="2341069"/>
          </a:xfrm>
          <a:prstGeom prst="rect">
            <a:avLst/>
          </a:prstGeom>
          <a:noFill/>
        </p:spPr>
      </p:pic>
      <p:pic>
        <p:nvPicPr>
          <p:cNvPr id="6" name="Picture 4" descr="38800662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1857364"/>
            <a:ext cx="3071834" cy="257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Славим руки хлебороба!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57290" y="1928802"/>
            <a:ext cx="2857520" cy="27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000240"/>
            <a:ext cx="291676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8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14290"/>
            <a:ext cx="121441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211</Words>
  <Application>Microsoft Office PowerPoint</Application>
  <PresentationFormat>Экран (4:3)</PresentationFormat>
  <Paragraphs>25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 С Е Н И Н Ы !!!</vt:lpstr>
      <vt:lpstr>Слайд 2</vt:lpstr>
      <vt:lpstr>Мы славим ниву Кубани, славим труд хлебороба !</vt:lpstr>
      <vt:lpstr>Хлеб – всему голова!</vt:lpstr>
      <vt:lpstr>Вот он, хлебушко душистый, и высокий, и парной!</vt:lpstr>
      <vt:lpstr>Хлеб – наш батюшка!</vt:lpstr>
      <vt:lpstr>Спасибо Вам, старые люди в глухих деревнях и станицах!</vt:lpstr>
      <vt:lpstr>Слайд 8</vt:lpstr>
      <vt:lpstr>Славим руки хлебороба!</vt:lpstr>
      <vt:lpstr>Слайд 10</vt:lpstr>
      <vt:lpstr>Русское поле, сила великая, даль безбрежная, свет неугасимый.</vt:lpstr>
      <vt:lpstr>В степи, под этим южным небом, мне хлеборобы как родня. Они Россию кормят хлебом, а это значит и меня.                                                                            (К. Обойщиков)</vt:lpstr>
      <vt:lpstr>Слайд 13</vt:lpstr>
      <vt:lpstr>Войдём тихонько мы в лес осенний…</vt:lpstr>
      <vt:lpstr>Всех грибов не счесть.</vt:lpstr>
      <vt:lpstr>Дождик, дождик, лей, лей, лей, на меня и на людей…</vt:lpstr>
      <vt:lpstr>Осень спешит по дороге просёлочной…</vt:lpstr>
      <vt:lpstr>Разноцветная осень, в гости к нам постучится.</vt:lpstr>
      <vt:lpstr>Лесные тайны</vt:lpstr>
      <vt:lpstr>Лесной сюрприз</vt:lpstr>
      <vt:lpstr>Слайд 21</vt:lpstr>
      <vt:lpstr>Слайд 22</vt:lpstr>
      <vt:lpstr>Подходи народ сюда,                                                      у Коробейников полны короба.</vt:lpstr>
      <vt:lpstr>Слайд 24</vt:lpstr>
      <vt:lpstr>Слайд 25</vt:lpstr>
      <vt:lpstr>Мы говорим Вам, досвиданья, до счастливых, новых встреч!!!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90</cp:revision>
  <dcterms:created xsi:type="dcterms:W3CDTF">2013-10-22T15:57:33Z</dcterms:created>
  <dcterms:modified xsi:type="dcterms:W3CDTF">2014-03-02T18:11:30Z</dcterms:modified>
</cp:coreProperties>
</file>