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24" b="16024"/>
          <a:stretch>
            <a:fillRect/>
          </a:stretch>
        </p:blipFill>
        <p:spPr>
          <a:xfrm>
            <a:off x="0" y="0"/>
            <a:ext cx="9144000" cy="5715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286388"/>
            <a:ext cx="8715436" cy="135732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  <a:latin typeface="Mistral" pitchFamily="66" charset="0"/>
              </a:rPr>
              <a:t>ВИКТОРИНА</a:t>
            </a:r>
            <a:endParaRPr lang="ru-RU" sz="8000" dirty="0">
              <a:solidFill>
                <a:srgbClr val="00B0F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1. Назовите старинное защитное приспособление русского воина, состоящее из железных колец?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Кольчуга.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2. Как назывался металлический головной убор воина на Руси?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Шлем.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3. Сумка, футляр, в котором древние воины носили стрелы?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Колчан.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4. Метательное оружие славян с острым наконечником, применявшееся в бою и на охоте?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Копье.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6249" b="97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857892"/>
            <a:ext cx="8643998" cy="85725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Comic Sans MS" pitchFamily="66" charset="0"/>
              </a:rPr>
              <a:t>23 февраля</a:t>
            </a:r>
            <a:endParaRPr lang="ru-RU" sz="7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5. Приспособление для защиты от колющего оружия, которое держат рукой?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Щит.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6. Назовите военную профессию человека, посылающего и принимающего информацию по рации?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Радист.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7. Какой боевой снаряд может уместиться в кармане? 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5400" b="1" smtClean="0">
                <a:latin typeface="Comic Sans MS" pitchFamily="66" charset="0"/>
              </a:rPr>
              <a:t>Граната.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sz="5400" b="1" dirty="0" smtClean="0">
                <a:latin typeface="Comic Sans MS" pitchFamily="66" charset="0"/>
              </a:rPr>
              <a:t>8. Стрелковое оружие для поражения противника огнем, штыком и прикладом?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Винтовка, автомат.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9. Предмет, служащий целью для тренировочной стрельбы?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Мишень.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634"/>
            <a:ext cx="9144000" cy="68393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42852"/>
            <a:ext cx="8286808" cy="157163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istral" pitchFamily="66" charset="0"/>
              </a:rPr>
              <a:t>ИСТОРИЯ</a:t>
            </a:r>
            <a:endParaRPr lang="ru-RU" sz="9600" b="1" dirty="0">
              <a:solidFill>
                <a:schemeClr val="accent1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10. Секретное условное слово или фраза у агентов или караула?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Пароль.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797" b="679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8929718" cy="114298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F0"/>
                </a:solidFill>
                <a:latin typeface="Monotype Corsiva" pitchFamily="66" charset="0"/>
              </a:rPr>
              <a:t>Мы желаем счастья Вам!</a:t>
            </a:r>
            <a:endParaRPr lang="ru-RU" sz="5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 descr="5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778" b="17778"/>
          <a:stretch>
            <a:fillRect/>
          </a:stretch>
        </p:blipFill>
        <p:spPr>
          <a:xfrm>
            <a:off x="0" y="0"/>
            <a:ext cx="9001156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808" b="5808"/>
          <a:stretch>
            <a:fillRect/>
          </a:stretch>
        </p:blipFill>
        <p:spPr>
          <a:xfrm>
            <a:off x="0" y="142852"/>
            <a:ext cx="9144000" cy="57150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143644"/>
            <a:ext cx="8643998" cy="56673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Тяжело в учении – легко в бою!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rcRect r="1625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165</Words>
  <PresentationFormat>Экран (4:3)</PresentationFormat>
  <Paragraphs>25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23 февраля</vt:lpstr>
      <vt:lpstr>Слайд 3</vt:lpstr>
      <vt:lpstr>Слайд 4</vt:lpstr>
      <vt:lpstr>Слайд 5</vt:lpstr>
      <vt:lpstr>Тяжело в учении – легко в бою!</vt:lpstr>
      <vt:lpstr>Слайд 7</vt:lpstr>
      <vt:lpstr>Слайд 8</vt:lpstr>
      <vt:lpstr>Слайд 9</vt:lpstr>
      <vt:lpstr>Слайд 10</vt:lpstr>
      <vt:lpstr>ВИКТОРИНА</vt:lpstr>
      <vt:lpstr>1. Назовите старинное защитное приспособление русского воина, состоящее из железных колец?</vt:lpstr>
      <vt:lpstr>Кольчуга.</vt:lpstr>
      <vt:lpstr>2. Как назывался металлический головной убор воина на Руси?</vt:lpstr>
      <vt:lpstr>Шлем.</vt:lpstr>
      <vt:lpstr>3. Сумка, футляр, в котором древние воины носили стрелы?</vt:lpstr>
      <vt:lpstr>Колчан.</vt:lpstr>
      <vt:lpstr>4. Метательное оружие славян с острым наконечником, применявшееся в бою и на охоте?</vt:lpstr>
      <vt:lpstr>Копье.</vt:lpstr>
      <vt:lpstr>5. Приспособление для защиты от колющего оружия, которое держат рукой?</vt:lpstr>
      <vt:lpstr>Щит.</vt:lpstr>
      <vt:lpstr>6. Назовите военную профессию человека, посылающего и принимающего информацию по рации?</vt:lpstr>
      <vt:lpstr>Радист.</vt:lpstr>
      <vt:lpstr>7. Какой боевой снаряд может уместиться в кармане? </vt:lpstr>
      <vt:lpstr>Граната.</vt:lpstr>
      <vt:lpstr>8. Стрелковое оружие для поражения противника огнем, штыком и прикладом?</vt:lpstr>
      <vt:lpstr>Винтовка, автомат.</vt:lpstr>
      <vt:lpstr>9. Предмет, служащий целью для тренировочной стрельбы?</vt:lpstr>
      <vt:lpstr>Мишень.</vt:lpstr>
      <vt:lpstr>10. Секретное условное слово или фраза у агентов или караула?</vt:lpstr>
      <vt:lpstr>Пароль.</vt:lpstr>
      <vt:lpstr>Слайд 32</vt:lpstr>
      <vt:lpstr>Слайд 33</vt:lpstr>
      <vt:lpstr>Слайд 34</vt:lpstr>
      <vt:lpstr>Мы желаем счастья Вам!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2014-02-26T16:52:33Z</dcterms:modified>
</cp:coreProperties>
</file>