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8" r:id="rId6"/>
    <p:sldId id="270" r:id="rId7"/>
    <p:sldId id="269" r:id="rId8"/>
    <p:sldId id="260" r:id="rId9"/>
    <p:sldId id="261" r:id="rId10"/>
    <p:sldId id="262" r:id="rId11"/>
    <p:sldId id="263" r:id="rId12"/>
    <p:sldId id="271" r:id="rId13"/>
    <p:sldId id="264" r:id="rId14"/>
    <p:sldId id="272" r:id="rId15"/>
    <p:sldId id="265" r:id="rId16"/>
    <p:sldId id="266" r:id="rId17"/>
    <p:sldId id="267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BA29-DAA5-4547-8F22-E7CFD6C98F96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F70-0AE1-42B2-AE63-1D397503D6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BA29-DAA5-4547-8F22-E7CFD6C98F96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F70-0AE1-42B2-AE63-1D397503D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BA29-DAA5-4547-8F22-E7CFD6C98F96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F70-0AE1-42B2-AE63-1D397503D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BA29-DAA5-4547-8F22-E7CFD6C98F96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F70-0AE1-42B2-AE63-1D397503D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BA29-DAA5-4547-8F22-E7CFD6C98F96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251F70-0AE1-42B2-AE63-1D397503D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BA29-DAA5-4547-8F22-E7CFD6C98F96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F70-0AE1-42B2-AE63-1D397503D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BA29-DAA5-4547-8F22-E7CFD6C98F96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F70-0AE1-42B2-AE63-1D397503D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BA29-DAA5-4547-8F22-E7CFD6C98F96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F70-0AE1-42B2-AE63-1D397503D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BA29-DAA5-4547-8F22-E7CFD6C98F96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F70-0AE1-42B2-AE63-1D397503D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BA29-DAA5-4547-8F22-E7CFD6C98F96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F70-0AE1-42B2-AE63-1D397503D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BA29-DAA5-4547-8F22-E7CFD6C98F96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1F70-0AE1-42B2-AE63-1D397503D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7FBA29-DAA5-4547-8F22-E7CFD6C98F96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251F70-0AE1-42B2-AE63-1D397503D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1428736"/>
            <a:ext cx="72152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Отгадать легко и просто: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Мягкий, пышный и душистый.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Он и черный, он и белый,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 бывает подгорелый.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Что это?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5000636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Речь </a:t>
            </a:r>
            <a:r>
              <a:rPr lang="ru-RU" sz="4400" dirty="0"/>
              <a:t>сегодня пойдет о хлебе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izhi.karelia.ru/library/media/thumbs/e8/27/se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00462" cy="4760628"/>
          </a:xfrm>
          <a:prstGeom prst="rect">
            <a:avLst/>
          </a:prstGeom>
          <a:noFill/>
        </p:spPr>
      </p:pic>
      <p:pic>
        <p:nvPicPr>
          <p:cNvPr id="31748" name="Picture 4" descr="http://sterlegrad.ru/uploads/posts/2012-05/1336805219_posevn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143248"/>
            <a:ext cx="5061685" cy="3357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107154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СЕВ</a:t>
            </a:r>
            <a:endParaRPr lang="ru-RU" sz="4000" b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214290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Проходит время, и на поле появляется… Угадайте что?</a:t>
            </a:r>
          </a:p>
          <a:p>
            <a:r>
              <a:rPr lang="ru-RU" sz="2800" dirty="0"/>
              <a:t>На соломине дом, </a:t>
            </a:r>
          </a:p>
          <a:p>
            <a:r>
              <a:rPr lang="ru-RU" sz="2800" dirty="0"/>
              <a:t>Сто ребяток в нем.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143248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Время урожая наступало в августе и называлось жатва. Когда приходит это время, крестьянин определял «на зубок»… Сорвет земледелец колосок, покатает его между ладонями, попробует на зуб – легко ли отстают зерна от колоса: если они хрустят, значит, хлеб созрел – пора собирать.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9322" y="22859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КОЛОС</a:t>
            </a:r>
            <a:endParaRPr lang="ru-RU" b="1" i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000240"/>
            <a:ext cx="74295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Жатва хлеба – страда, от слова «страдать» – точная характеристика тяжёлого крестьянского труда.</a:t>
            </a:r>
            <a:endParaRPr lang="ru-RU" sz="4400" b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/>
          <a:lstStyle/>
          <a:p>
            <a:r>
              <a:rPr lang="ru-RU" dirty="0" smtClean="0"/>
              <a:t>Инструменты жатвы…</a:t>
            </a:r>
            <a:endParaRPr lang="ru-RU" dirty="0"/>
          </a:p>
        </p:txBody>
      </p:sp>
      <p:pic>
        <p:nvPicPr>
          <p:cNvPr id="32770" name="Picture 2" descr="https://encrypted-tbn1.gstatic.com/images?q=tbn:ANd9GcQX6CBJ-7wMVIVonlkT1G2rd96-Z6XoxabwqfcvIIRqUo-qAe_0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718065" cy="3071834"/>
          </a:xfrm>
          <a:prstGeom prst="rect">
            <a:avLst/>
          </a:prstGeom>
          <a:noFill/>
        </p:spPr>
      </p:pic>
      <p:pic>
        <p:nvPicPr>
          <p:cNvPr id="32772" name="Picture 4" descr="http://images2.wikia.nocookie.net/__cb20130710065012/walkingdead/ru/images/c/ce/SkytheAndrea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00372"/>
            <a:ext cx="3861379" cy="3429024"/>
          </a:xfrm>
          <a:prstGeom prst="rect">
            <a:avLst/>
          </a:prstGeom>
          <a:noFill/>
        </p:spPr>
      </p:pic>
      <p:pic>
        <p:nvPicPr>
          <p:cNvPr id="32774" name="Picture 6" descr="https://encrypted-tbn1.gstatic.com/images?q=tbn:ANd9GcRq3ctx-tgGe5McxxfZaGG0QJ4H9gtkfEc0HOgMi-30RYQt7YZ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857232"/>
            <a:ext cx="3500462" cy="63301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929198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Когда работа в поле была закончена, снопы везли на гумно, где крестьянин начинал обмолот хлеба.</a:t>
            </a:r>
            <a:endParaRPr lang="ru-RU" sz="3600" b="1" dirty="0"/>
          </a:p>
        </p:txBody>
      </p:sp>
      <p:pic>
        <p:nvPicPr>
          <p:cNvPr id="27650" name="Picture 2" descr="http://www.art-pics.ru/pics/1493/%D0%92%D0%B5%D0%BD%D0%B5%D1%86%D0%B8%D0%B0%D0%BD%D0%BE%D0%B2%20%D0%90%D0%BB%D0%B5%D0%BA%D1%81%D0%B5%D0%B9%20%D0%93%D0%B0%D0%B2%D1%80%D0%B8%D0%BB%D0%BE%D0%B2%D0%B8%D1%87-%D0%93%D1%83%D0%BC%D0%BD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429420" cy="50043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молотьбы…</a:t>
            </a:r>
            <a:endParaRPr lang="ru-RU" dirty="0"/>
          </a:p>
        </p:txBody>
      </p:sp>
      <p:pic>
        <p:nvPicPr>
          <p:cNvPr id="34818" name="Picture 2" descr="http://ukhtoma.ru/dnevnik/im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5343525" cy="3514726"/>
          </a:xfrm>
          <a:prstGeom prst="rect">
            <a:avLst/>
          </a:prstGeom>
          <a:noFill/>
        </p:spPr>
      </p:pic>
      <p:pic>
        <p:nvPicPr>
          <p:cNvPr id="34820" name="Picture 4" descr="http://vadim-blin.narod.ru/milov/images/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7573514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ncrypted-tbn0.gstatic.com/images?q=tbn:ANd9GcQIqZQ_YknTrdNyb7hp-LFHN9SM7QMYZAoMCOswPc4gD3qOTUH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571900" cy="6028872"/>
          </a:xfrm>
          <a:prstGeom prst="rect">
            <a:avLst/>
          </a:prstGeom>
          <a:noFill/>
        </p:spPr>
      </p:pic>
      <p:pic>
        <p:nvPicPr>
          <p:cNvPr id="35844" name="Picture 4" descr="https://encrypted-tbn3.gstatic.com/images?q=tbn:ANd9GcTSJNFp0I9Fox15WP46qV9dqZaZOz09wq-3CrE1lZWWtN6NU4ya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0042"/>
            <a:ext cx="4088332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Выпечка хлеба</a:t>
            </a:r>
            <a:endParaRPr lang="ru-RU" dirty="0"/>
          </a:p>
        </p:txBody>
      </p:sp>
      <p:pic>
        <p:nvPicPr>
          <p:cNvPr id="36866" name="Picture 2" descr="http://www.world-art.ru/painting/img/5000/102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812959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Хлеб у русских людей всегда считался священным продуктом, Божьим даром.</a:t>
            </a:r>
          </a:p>
          <a:p>
            <a:pPr algn="ctr"/>
            <a:r>
              <a:rPr lang="ru-RU" sz="3600" b="1" dirty="0" smtClean="0"/>
              <a:t>Хлеб воплощал в себе счастье и благополучие всего дома.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3714752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 хлебу относились как к живому существу, которое всё слышит и понимает. Если во время еды на пол падает крошка, её следовало поднять, поцеловать и съесть или бросить в огонь.</a:t>
            </a:r>
            <a:endParaRPr lang="ru-RU" sz="3200" b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Хлеб и сегодня остаётся самым главным продуктом на нашем столе, без него нельзя представить ни одной трапезы. Относитесь к хлебу с уважением – теперь вы знаете, с каким трудом родится каравай.</a:t>
            </a:r>
            <a:endParaRPr lang="ru-RU" sz="3200" b="1" dirty="0"/>
          </a:p>
        </p:txBody>
      </p:sp>
      <p:pic>
        <p:nvPicPr>
          <p:cNvPr id="30722" name="Picture 2" descr="https://encrypted-tbn2.gstatic.com/images?q=tbn:ANd9GcSZgi8ku43hsjHdR1jwtwOB70d0DjSFOI9JtcoFce82ObNsQUw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4050535" cy="3214710"/>
          </a:xfrm>
          <a:prstGeom prst="rect">
            <a:avLst/>
          </a:prstGeom>
          <a:noFill/>
        </p:spPr>
      </p:pic>
      <p:pic>
        <p:nvPicPr>
          <p:cNvPr id="30724" name="Picture 4" descr="https://encrypted-tbn2.gstatic.com/images?q=tbn:ANd9GcQ7oxoF0eKqMkeCZg5TbL8logNw01yadSFt82OiIL6PLNWLUt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86058"/>
            <a:ext cx="4241074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-571528"/>
            <a:ext cx="8229600" cy="1828800"/>
          </a:xfrm>
        </p:spPr>
        <p:txBody>
          <a:bodyPr/>
          <a:lstStyle/>
          <a:p>
            <a:r>
              <a:rPr lang="ru-RU" i="1" dirty="0" smtClean="0"/>
              <a:t>«Как родится каравай»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357826"/>
            <a:ext cx="6400800" cy="12858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Фольклорный праздник-путешествие</a:t>
            </a:r>
          </a:p>
          <a:p>
            <a:r>
              <a:rPr lang="ru-RU" dirty="0" smtClean="0"/>
              <a:t>В 5-9 классах МБОУ Костинская </a:t>
            </a:r>
            <a:r>
              <a:rPr lang="ru-RU" dirty="0" smtClean="0"/>
              <a:t>ООШ</a:t>
            </a:r>
          </a:p>
          <a:p>
            <a:r>
              <a:rPr lang="ru-RU" dirty="0" smtClean="0"/>
              <a:t>Подготовила и провела праздник педагог-организатор школы, учитель музыки, ИЗО и МХК</a:t>
            </a:r>
            <a:r>
              <a:rPr lang="ru-RU" smtClean="0"/>
              <a:t>: Н.В.Черненко</a:t>
            </a:r>
            <a:endParaRPr lang="ru-RU" dirty="0"/>
          </a:p>
        </p:txBody>
      </p:sp>
      <p:pic>
        <p:nvPicPr>
          <p:cNvPr id="18434" name="Picture 2" descr="https://encrypted-tbn2.gstatic.com/images?q=tbn:ANd9GcTMNthUPEWJE_3VElXUImm2LzKPs9GJzHu_02rguUGS5lieScMB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divslobodablog.ru/wp-content/uploads/2013/02/caravay-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://divslobodablog.ru/wp-content/uploads/2013/02/caravay-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657671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Неуважение к хлебу приравнивалось к самому страшному оскорблению, какое можно нанести человеку. В народе о хлебе говорили как о живом существе: хлеб-кормилец, хлеб-батюшка… </a:t>
            </a:r>
          </a:p>
        </p:txBody>
      </p:sp>
      <p:pic>
        <p:nvPicPr>
          <p:cNvPr id="27656" name="Picture 8" descr="https://lh3.googleusercontent.com/-lEzCvefO7yo/TXHMr5v2ToI/AAAAAAAAAuc/1UzEisextK4/s1600/Peasantgirlw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734638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dirty="0" smtClean="0"/>
              <a:t>Крестьяне-хлебопашцы…</a:t>
            </a:r>
            <a:endParaRPr lang="ru-RU" dirty="0"/>
          </a:p>
        </p:txBody>
      </p:sp>
      <p:pic>
        <p:nvPicPr>
          <p:cNvPr id="28674" name="Picture 2" descr="http://www.vishkil.ru/wp-content/uploads/2011/08/488-krestyanin-s-sokho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4524375" cy="3219451"/>
          </a:xfrm>
          <a:prstGeom prst="rect">
            <a:avLst/>
          </a:prstGeom>
          <a:noFill/>
        </p:spPr>
      </p:pic>
      <p:pic>
        <p:nvPicPr>
          <p:cNvPr id="28676" name="Picture 4" descr="https://encrypted-tbn2.gstatic.com/images?q=tbn:ANd9GcSdRMNCUgAARTlLuFsrZCjIri7f98eNCt9J-fR56r3zi71q3K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3326369"/>
            <a:ext cx="4714908" cy="3531631"/>
          </a:xfrm>
          <a:prstGeom prst="rect">
            <a:avLst/>
          </a:prstGeom>
          <a:noFill/>
        </p:spPr>
      </p:pic>
      <p:pic>
        <p:nvPicPr>
          <p:cNvPr id="28678" name="Picture 6" descr="https://encrypted-tbn2.gstatic.com/images?q=tbn:ANd9GcR2qDLYfiaZqPkTfl1K1GOBBWLMBqcmpOUYWungafMAP5c_Lgrd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841759"/>
            <a:ext cx="5857916" cy="6016241"/>
          </a:xfrm>
          <a:prstGeom prst="rect">
            <a:avLst/>
          </a:prstGeom>
          <a:noFill/>
        </p:spPr>
      </p:pic>
      <p:pic>
        <p:nvPicPr>
          <p:cNvPr id="28680" name="Picture 8" descr="https://encrypted-tbn1.gstatic.com/images?q=tbn:ANd9GcSSA970bmoPaWuyA-P5QLLTbqoPIlga34kGOr-ra2wpsuknQz8aE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857232"/>
            <a:ext cx="8215370" cy="58372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9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Хлеб – это растение, зерна которого годятся в пищу. Это рожь, пшеница, ячмень, овес, гречиха.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www.ua.all.biz/img/ua/service_catalog/476926.jpeg?rrr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54" y="4075240"/>
            <a:ext cx="4786346" cy="2782760"/>
          </a:xfrm>
          <a:prstGeom prst="rect">
            <a:avLst/>
          </a:prstGeom>
          <a:noFill/>
        </p:spPr>
      </p:pic>
      <p:pic>
        <p:nvPicPr>
          <p:cNvPr id="4" name="Picture 4" descr="https://encrypted-tbn1.gstatic.com/images?q=tbn:ANd9GcQksS_XY6LqEjLXm871qxs1uA2fI4467WlCKOFysu2eifWx21aC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2705100" cy="16859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3071810"/>
            <a:ext cx="8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РОЖЬ</a:t>
            </a:r>
            <a:endParaRPr lang="ru-RU" b="1" dirty="0"/>
          </a:p>
        </p:txBody>
      </p:sp>
      <p:pic>
        <p:nvPicPr>
          <p:cNvPr id="6" name="Picture 6" descr="https://encrypted-tbn1.gstatic.com/images?q=tbn:ANd9GcQJzMVhyPEsM4HG4hLKQBtopl9WCu7dvQTAXjoDDbdQI3wCw6P_P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2147042" cy="14287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442913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ПШЕНИЦА</a:t>
            </a:r>
            <a:endParaRPr lang="ru-RU" b="1" dirty="0"/>
          </a:p>
        </p:txBody>
      </p:sp>
      <p:pic>
        <p:nvPicPr>
          <p:cNvPr id="8" name="Picture 8" descr="https://encrypted-tbn1.gstatic.com/images?q=tbn:ANd9GcQga6LxBRwqsabxqBsUOTiwAVtgqLJVsmt8L5P-pJXT4TREgdGi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928802"/>
            <a:ext cx="2098214" cy="15716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00496" y="3571876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ЯЧМЕНЬ</a:t>
            </a:r>
            <a:endParaRPr lang="ru-RU" b="1" dirty="0"/>
          </a:p>
        </p:txBody>
      </p:sp>
      <p:pic>
        <p:nvPicPr>
          <p:cNvPr id="2050" name="Picture 2" descr="http://namedne.ru/KATALOG/Travnik/N/5/namedne.ru_oves_posevnoj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643050"/>
            <a:ext cx="1857388" cy="185738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286644" y="357187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ОВЁС</a:t>
            </a:r>
            <a:endParaRPr lang="ru-RU" b="1" dirty="0"/>
          </a:p>
        </p:txBody>
      </p:sp>
      <p:sp>
        <p:nvSpPr>
          <p:cNvPr id="2052" name="AutoShape 4" descr="data:image/jpeg;base64,/9j/4AAQSkZJRgABAQAAAQABAAD/2wCEAAkGBhQSERUSEhQWFRUWGBQXFxYXGBcXGBwYGBgXFRQUFxcXHCYeFxojGRUUHy8gJCcpLCwsFx4xNTAqNSYrLCkBCQoKDgwOGg8PGiwkHCUqLCosLCwsKSksKSwsKSwsKSkpLCwsLCksKSwsKSwsLCwpLCksKSwsLCksKSwsLCwsLP/AABEIAMYA/wMBIgACEQEDEQH/xAAbAAACAgMBAAAAAAAAAAAAAAAEBQMGAAECB//EAD8QAAIBAgUCBQIDBgUCBgMAAAECEQADBAUSITFBUQYTImFxMoFCkcEHFCOh0fAzUmKx4RXxQ3KCkqKyFiRj/8QAGQEAAwEBAQAAAAAAAAAAAAAAAQIDBAAF/8QAKREAAgICAgEDBAIDAQAAAAAAAAECEQMhEjEiBEFREzJhcYGhQpGxM//aAAwDAQACEQMRAD8ArloTNS4RCXEDeoDcgnT3rs5h5ZhfqPWvMcvgiqYfitNvc7tzSG7iXc8/YcUXcJJMmZqK1iBZ2iSanx92Cc2+iT9xYKOpNKsfl5BmmxxquhI2YcUuQsxGo7AzRV3ZM3aWJAgmODUVm6oEAb9aYZsqoquqzIgxSuxjbfLKZqttoK6Ci9DXTvNFM/tUToCKmlXZxGpqSdqhTtXeqg+zjdpfaaBxbNMAR7UXevlV2oNQxM1oixkzrAhtRLR9qYI9C2lad6lLGRSz8tsDNNh11TFbxFngptUnlNq3B/KmWHya44iAk/5ufyG9DlVbOsNw+Z3P3cK7krMKP1mobJ6zTG54eBRF1EaRGw5PesTIo2DwOsj/AJrFkbbtguywZRm2HNjy2AD8fNH4QWFU2fSXYbbxPWAehil2E8IltGttC8agIlAQQ3sSCwHeKcXVw1pGtMq2gDrRw2pvSB6wxGzEAgit+GMpLaRtwYZyaKn4mw4sHRq9W8jmB09XX/iq+rqI1EwetXfGYPEXxdWzZY2r2l9RAL6YEWySeJHA71ScxxAWbTfUCREbg9QfcVny4OMrXQubCozpDbLcQptiDMUXz0pHlFhrY1MIB6U9LCNjWWap6M80r0ckVE12OP7+KFxuZog9TD4G5NI7/iJ2aEED+f8AxQjGUuibCfEF6QoP+aYol740z1FJ8Qs7nczTDFZbdc6URipAYR1ETVvp9IariqJHzEDcQfmuPP1bzSp8AwJkER3qBAZIBqixp9AUbGV+4LKSeen3pTcxBJDdaJzFNTfUa1/08jTVklVjOPwGJiNKyaExeLESOtd4+2xAUCoL+BUAFm46VyqjowbBlxnSKdZfgvMXdtyOKT4XDB226d6a3yFAIMdDRyNXSOlGjQusgIYgqDtSfFXgzaoipcTiSxgcVymFJ3poqtsVGrmKMAV3hmfmpVsAmiEsk7dK5tJHMhvjaa1bM13iLqpINBWsUJkcUtWrCkGXk2oexZaZ6VOrzxUeI1RtQi3dAXZzdxRmF6U58OYHUfNc/SdhH85oXwj4fbE3gApI327xXoD5SbMK1vSO3T8+Kn6iTUaiv5HabWhYeh2n++KlQGaf5Dk1ufMuAOPUFUxA4Mkz2orGZMj3UhfKtEKgCerUfUQwaO4EiOlLi9PKUUzo+nySVoRJcnj++lPUw4sqQxt6l1Fh9R3X0SSNo78UKfDsLcLsAyGNMGT1DR7iSK1b8L3iVdlMECQzgmOgg8d4NaIJwluNv/ho9PF45+cbOrGZFgpe6d5hzEKwHoAUcyYFLrGJLK9q8EAYNqLKGhx6SB1A1cddqc5TlwtWToH8ZnYszAAoAxAAWYGw/nND3FIvtZUlLdxkcMPTqZyoCqR/r1H71VucakzbycLdg2YY17WF0WWK3hsGAnaNx6uJER2NVfA5Woh3HrO5J33O8n3q1514dax/ELlgxj1fVvJHzx80luGsWXLO6kebkySb2D3qXYrFNEA0wuGgXw5PSsvfRnK9iFmSaht2t9qdtlu+9dJg46QO/erKVaFsExGDdbfm/hP61bsizHVgw7XFV1ED4HSkeIt67WiTEQPzmhbGE0gKG1KDz+lVU6WjRHIorRzmeNLEnpv9/elOHQncUwxFwKSD2oXA4YuJX/ejDUToR9zg2iUkHcmP+aOw6mADv70El0hwo4FN0vACCKu1aoH6AcTI4NCYmy2nfejsW4mBSvGY4jY0Ix9iqd9nOEtGdtqaPhJSCaAwN2Ymp8UxJgGjJOybIYAqRBNQvAPqNafFxsvHWud0KkErdC7VxdxRHWg3xPeg8RjugpY4m3sCi7O8UdRO9R4S3HNR4FpYzUgcs8CtVUqK/gLS/pPtTDBWWvMtu2pd2nSo+o7SYHwDSrTB3r1X9mmR4dcOt3FCDfeVDgFdKb2WTqGmTsZ6ERS/TUgxxc3QR4eyO7YVVVdLRM7TOwYQOsHirUmSuzK9y5qKn/DiFnoQeeN6IsX7VsuloM7SzfIJ+neIgztUNrMfMc29RV5gKRuI5nofmuxRhBeLtWbFGMI1HpmY7DIuu5dHAMBDCmdhqPf9BSvF2QLSm3c0BYaZ1E7yzJxvv9Xt801zvSrWyzFwWhl/DxC7RJ9RFDJftqCqD6WAVQCJO0gE7EDff2NUa8vah4zp2v8ARFjfEmHuFIW7fUQWcAwoM6ZJgFtvp2qXMcovXg/l3IGxt6mbUARMDYBDz9U/NK8q8JquJLMX3Znawp0qoJLIXaZO/AAnqdqc4q+WRltXgjKSJddWyqZ18Q08H+VT6uUl3/AnJtXRXrd21ZteSWJusFa40mS5MBJGwUTJ6bHvSPMLz2ryByC1uCokMoBMgLHHemeDxqeXfR203HDGAgKEN/4YWDp7VE+V2nFlhAuAgtIPqG8D5EA1kyTWRx4dr8/0DK1NJR7JM88SXL5ICkASBqEkgjcN0O+4PIijvC/llNbT5j6kIPCg/VB7+9JbquLrIsSoVgh3Eb6lHuQAfvRD45iQVCLpHqtlwJ7AIOv866Lkp857JfTp3LYV4jym3ZZdE6SDMmRIMc/pSQ3B0qe/4mNwhLqBVkekzsT+I9TtQbBQTpmJPt/vSTcXJuHRkyJLaOL1sDdqGczXd38/k1wBSMgYAanS3XNpNqmVa6wor+eABzPUClFpDMqYFO85sa7hPYClxtRxVoSVGhSpBeVYZZlqKvXV6bmkT4uBUmT4kazNaaFCMw6TsTSrHNP2o/NL+q6I6Cld5pMVyWwrR3g7wkb13jsXDmDvtUSZYwK/nU9/SpJIo6btBs6E3V/ibGuCkCFqHzte3A/Ko7mAcbpJFdR3ZI2DdhM0K2CI5oiw5UQSa5uGetMrQaaI8OIYAVILRDTNbUAEUXiMPqaFBLGAAJJJ6AAcmuctnXQHclmjoetXz9n+f4fAlS1u9dvF3+gaoXRCLbGoDUzcmJE1VMvyW5fZbdlS9xvpRdyY3O23anmEya/YvWw4KMrrJMoVIImSN1+R3mjz4NfkrF0ep5VmyPg/3tkFq63mEqwhgdbLbQKfqWNImN6X461fJuX0dWYL6okssRrSDtx+QoTMA1xy/wBdsFfXECZBALGNXA3+Kb4vO1UXNHpdhqEiVIY7A9C0E7VPIobT8V/005IfT1Lr5EVvxHiHIR7h0kcEJMjeNQEkRFNcjxhVtA1anJ35CiJLDn1HiegNKWyViBpUMIDLBh4PB09PiTUeGxl/DMehiGkSQORIkR03rzYZJQmpZG6Ma+5N9FnsZz5N6C6lrn4iS0MBPqI426TWnxmFV5Yi4HX1AeoI3O4HAMzPIpFjtFwBkiRBLH63Y/GyICBMc0NeTQdmkQDzwY3HsAa1+ozxUU4pNI2Z3HiuBFjdBvObR1JrOk9xt1/lTHDEXNI/w2QQDzI+/B5pRlK/wh/6p/M1mNMA/esGCfGbl8mOOTi7H2EsJbLYgFi0NMwOwbneYWPzofAtauXXvH0mVgQANYklix6kQI9qqBzdw5bVKn8J3243nmmWEzyVYaQdXTp716X1Yqr0i8fUQQ8zPxJeJZPLV00E69IllWA6yfk71XGvKWY21KqT6VJ1QO01LezdnW2oMaA42mfVsQfaBUIqeTLGfRn9TljNpRMa2TWtFSg1xWZsypHdtKlYwJPSsRetJfEGYEFVB9M7/wBK5bdFIq3RG+7Fp61DesdRRema700l10GxEMAZ0nY9KCtSjlYkinV6SdR5HFdbL643PNejzp7HtNC1cKShb8RNS28kJAaaIGI33EA1P+8LpgTQUmLH7tmr1xR9hE0I2Xh1LMQB0qPF3QeKicEoAT6e1MkWyce4gt/Sm43FcWszM9h2qO88rCjioLVo9atSaJoYPbV9+DUBsEGK6Fkd6sOTeF8TiUV7dosjXBaDQRDFVbU22yQ31cbUKfscrfQgtYcM6qx0yYnc89gNz9q9y/Z14PFlkvXrNsXVtJoI3IDai7t//QjQNuASOtUnIvBWJS8j6bTWjdFpw/B03IdGGksolBLDkRBM16ri7yLesu7+pmZR+AbIWj330iOfVTK6TSNEY0tnVjJsNgFc2V0G5yQNTF9zrlpP4jtMbDbehMwyCxi2N1mZSYRSpQBiBEwRJbYiP9NF5rjUW2fMAZex34PsZ5iu8vRWw4e1JXTrUTvuJ0j7yPvzSSjKU+Mqcf7H4qtifF5c9hFW+bb2bbIEjZtz6S6RuR7HtVYxV5C7FJ0lttjx0+KtPj3MVsYSY1sxC6TBOth6T9jXmOXZ8+gG4yzv2HBiAOtR9TCclxi9fkD5OPD2PQMDn1tLKApLptt1XczPfpHvSPE4lTcZlH1NJVQTHtPFL7efLc9JSCOIIAPeYM0dZzO3EDSpHuB/QfasslOa4y2kJOEkqYNcZlb0oV7g/wC+kcVFfxsjgn24P86aNc6j8+fvUIs+29ebPb0Qv8C7C5giIFJgif60tzjMtUBeKdXsGCCGAKnvG3xVXxGEa0dX1JPPWOk1rwOMvbaBVkmFy8ud6Bv4k2rummpzFY1JzSG7hrjvrImtMLlfLovKMIx12Obd8a/Yj+dFDvSS2W31COwojB57tpdSWHBHUUqg10Z5w6aGuqpEuDtS23mGv2Pai7V6TFQm2nQlNdhLgkc0oz21/DnsacgUJm1nVab4/ShCVSTGi6ZBh3lVPcVOq0FlTarYnptR2IcKk9TXZNSoNeVCBcYGEnpW8vzIXZQ7ATQbYU/T0rvC4ePpFepLjWwhF7D+qBxUtwLoJ6imvhzLEv4u1YusypcMErEzBKgE8SRFXy5+yzDpZvglrt0238onbS3qKEKDz9Inr96MYya0GONyVnklm1K6qHS7vDdas2a5Fcwa2RfZA91WY2wZKRA9fSZMQOI5qo4r/EI7VyTumGmau3NLRFQvJNMbuDNxAeo5rn/pjATT8kDoaeDPCNzHXdC+lADquFWZQf8ALKiNR2gEjmvc/DuVHC4ZMOWN0oGhmniTCgEmABtAMbbV5f8As4zS5Zu20QnS7sLynzGTkBbgIDKjBIHT6d5mvQbeOf8AelItK9m6wBuqGZ0uCdeoCRpELudIHc1VSS67LwilsaY0grBOksIldiDMhge4jmoc3y5fRfbSb1n/AA2g6VLHcKsxMbFtz8UJ4kwd3zbRW6CvmAMrbFVKsdRYGdjB2jgRQ92zawtq3Ys6nJYCWLOxa4xJYnmWYnfYALvS8ntMoxnetnEn/DRSBu5MSSN0ECXFSZYr23FlmjUh0lYYDQI5jmDO/wDlrm1lyaWt7hQSNiQwOrUHnkNwR9uhqHINdp73m3PMIVdJ/FAnVKDgzA7Gpprmm9NhTEPjbLbTlrbXCBCLxEXGIuM8r0CqOOpjrVQsZUtyz5dtLmhRr13rWhT+KVJMnbcmI3r1J8us4oMz777RtGmI1d26me21LBkX/wCvbDqJuN61SFQWtRJeCdgVAJE/iihwnNu+vYKlfZ5aiMGuAAOpUDUg2WYI0j3AIkQd6jt21AD3l0pvAI2ZhwFPBMjcc1fcXkttcRibWrSS1u/aUCB5VxdBAB2hbls7DowqDN8FcOAuWhpLAhgh3Jhhss8H6o9471NOeOVVom25Oiv2Mxu2wAT5jt6tJgLbQDgnpUf/AFu9cOlAEnqNyO+54qfJ/BF7E2bhwtwaXgHzJmZ9dt25XT2AknpTC/kbYUWlIDl1gsm6llgNp6nf2k1PNgh96RPJB1aFt3Lzp5YsN5JJnvXeGcMhkexnimF62y7MrKY2DAgx33ptkPg1r8s4a2raSp2EkGDK8kFd5EdOagsUpyqJCMeWimthgpgCpLVnevVM08F4Uq0J5ZInUs7diFJg7dKp+fphk8u1YXdQS7kyzTEAz+fFPlwyjG2xnjdFSzWzEN9qq91dNzmauGbrKfBmqtdy9i5YA70vp3S2P/iSWzDCnFjYzQiZM/laz06UWVCaN/qFJlal9oZwuNjK0+1c3TII+a5QRXQYb1lszifJxs69mNEYtCQKjwiFbziDDbg9D8UWxANWm/Kykl5FQ/fGmDxTzLrRV0dk1qCCVPDAcqfmkFm5xNXPAY9TbB7dK9PLJqqBZ6LluFwj2xi8HYCXAdLfUCnBeJJAMbA9dxtTjwziblxmZpiOSD+IliAP747bVx4OyYWLEPOp/WymAFJ2A99gOeJrLOY3XxGqxbDWGATXqGklSdTqQeAZXcbxTShLlGd0vhe5pT8aFPiLA2L9028aVQD1L5em2TbE6DcuNLGPVsCB7VX/ABZ+zS2bNq5l63Ge4yKAW1oUf/xCxjQoG+o8yBT/AMZ+B0xl1Ha+f4YjywogyZjUTtPEkbTR/hzOziEuG0Fi03lkFpAYcIAoggAc8RFU96aAeZ554Bv5bbS+7rcRoF2NtDMYAAO7rH4oHFK2X0hxuP0r1nxp4buYu2suE0EMQZ0mYBBA3LCdvvVav5Bh8MGtIWvuVKnUp0qx5dQvAAiJqGaPl4knicnosng3CM9lb+Ii5r0eSGS3KWx9JDBZEmSOwioPE93FqXt2PRq8uHC6eSCzKY3O0EETA96KwOEvYe8mEtS2HCq4ZpJVdMadR9wSB01UfmV+55ip6Qx7yYjeYmJ4qklcbS2tFIvWxDjLjultbtz+KsSU2UEfVp1CdxuJ2BMcUB4btXGFzGMAyi4yYdBCn0yjXCeTAldyZ3NMc1yu1adb1wujmRqQnTxuWtyQfmNqXYrDG2gVHPlq8jtruNqI36SxP3NZW5Qk+Xv0P2WLGZzaS0XcKh+q4BEAnkswHJ2pLkuLw9y+039BMkFSoBG0p6unzU+XYAQZlidjIBB3kEggggyPypcbFs3QbdvD3mJZRptoPUZUiYiQf9ulUk2+LYEr3Yx8W5QUw94WLzgXBJWV9Ubm2SBJBUbR2jrXGY5ldbDWmZgrtCFBzsP4jfG3861YNiziR+93Aq2gdSySgc/4aEDqASfypLexCfvbtBCuW0DsNiBUMuXjG1q9UdN1bQbcvgXLJYTpVrWsyTpuMpj3CkE/enXhLBXf3m4123ChVEXFO7cKUnbuZ32NVpc4VL6O6BktsCR37fcHerljvEBv21fCs7K50/Q2oc6oBHPQmY2EUfTz5LnJ3XsLB2N3witdbSgT0ibqQrE9UiNwBvJ9qizUGyi3JL6GJ49QBEEwOeg2oPKDe8t9baYI0lxzA3435pZdze/avFrrC5bPI22Xukfr/OtkZxnFTppv+iq7J7ueYY6bt5Rcur9Kvu3MqNPA36kQBvXeGzW+GUOpDn+J6dw3PoEdJ270Hl+JtY8FCApTZH1qtzn6QDJKkbGRFWN0sI4XSvEHVMAEQQsczAkf6vtTylFeTdL5Ktx9kI8xz65cS4uh0G6XHCzpH0sFJYb8+oT7U6ybC21tBUtqF26A/didyfmucxyhMQ6llMI4bZoVgIgMOCJ6e1B56b3marLi24EQ49LDeACNh+Lma5Y68m7RHhfRUP2g5PbssBaUgOrMd5XVqOynp7j4qp4Jv4e/Q1YcVevXLty3cKkiUdmggfGnY81WrmGIDIDME794ry8tNulSM86USRsYCCoO1CYvLw6iGgjioEvdqLtUEuHRDkyNBcAAO8dad5dhkFpry/xJEMDtoPtS9TWr2JKW2hiFJ9Sjini18Dwy09od2764prakaBbBGqNh8mqpnGMCuwBkAkA8SO9HYDN2RWX8LdP1oXGhbzanG/fijcX9xWU4ur7O7v7P8WmGOJZAtoDV62CsQYCwh33kQKc/s/8AClq/cZcRdNuFXTbDBXctuCOTAHtO4r1PxBlJxVprTubYJn6QZMGOTwDB+wqt4HwOhv8AmXbiMtt2i2kwzAAIbrEzqEbj7cCvS47Q3FMtdxFtWxbZmC6Y1tLPA2lie9Q5Fg7NpnS0+2rWUBMSYn0z6Qdth3pRjrdnDjUisxZ1LjU1wuSQNJDMTvtxU2XWHOI1eUyShBJBWACCo354iPekb89ookqMW3YsYa4t59KBbgckktBktEbzvtFLv2QFRgLhQb+dcJnvpUIPypt4kyu1bVsTubhhQIBG40xHQQTvSTwEvlXr2CB0qoNwgDcElQwB4jgCuUvPg/4B+WWm3mZaNtoVixHGqQPjcEV3ZwiMzXHLaio9B2A6TC8/epWytNOlXYCAO+w3j23qPCZctsMA5J25HHauXJS4uNr5DpbRzis4VRpJGo7R70gzhL74pb2HKSAqwxgAD6i3ye1crk2LYvcAV/U222ox2nit2c/u4bDtGGcxM6oPJ6x0rnPnp2ikoKQH4ox5t3bP7xcthWDKArE+s6Tqbb6dtM9JpbnmY2VuLZYnWY9SxpVphdRnZpA6fNUHPcS9y8blxpJJ+AOijsKEGKDfFRnWRGSU9vj0TZrjrtlvLa44KFgAHYRPJEHYHY7VP4U8SPhr2oMdBMmOQdxrXsd9+4qHPE/ebCYhd3tnyrvvG6P9559/ao8Jh9Kx179q608fl2IXu9htWqPV5qkzzqblWnvQbBntWnUgng7bjaGgdeKE8OZiEK4djzvbP+VonSewO9c+I8wK6RbEKxA0zxt/e/tXk/Tl9Th7+w6aa2EZVl74i+trdF3LE8hRy0cTuAPmvSsjwAtAWkPoC/iJZue5+nedq8uyDNCmItXLrOwQgNBglQIKz17+8V7Tl6o4822sBgDxB7iQdx969f00EkdjYqxjeRavM0ldS6ZJ/GVBMnoJNVB8VdxN4JpAVvRC/UVLTJ6n3jpV6x+NtXJS5pZEIZgTxp3BZf8ALMfO1Kr95WxAuLbQOJKORGyrIBjjqPvTTldNPRaLHWT4QWAuGYqzw7BlTSCobkniRqA3O9atXLN28yFBqSOe4MGPjalaZ+ykk7k6Y9l/EPmY/KlF3Ht5jMqvrkkbED3ieefehLLjkkkrV/BXikX3EnQJHQcf0pNgM31lmChmAkgNsSs6VAPEyd6U+FvEF3EXGW6W/h7lSAJJ2AO0iKf4lNDAoAuuQQB15D/ofn2qvlNxlB1H3Qr0qKZmfgdSXvWboDHU5tsZ3MsQG4nnY1T20orE9fzk/wDejc5zS8Ll1HYqoZgU4+xjnpS3KsK91w+kseEUb/8AqPYV5+fjKXijJkab0hE6sp9QIPvRNhietXm74ZXQwxJlxuqqQWIJ71XvEGU+TeC20ZVYSBOv7bDaKf6cuFy0GWCUYc30A27R71FjcOzCPeTRNgd6KUVLaZBUmJ7Vr+VFIkUTcw4qBrB6UBZbZd8y8Y4k4W4dAe4ukrGxK/iLAde8RNIvCfjRsRcS00o9xtMgnSSf81WbGZaxsI+HXWjKjaiVRmDLM6JheeOnvSSx4Mdr6XRhnsNbdSXBVQSCD1MNPtWuDbl5b/Rva+C9PcGEIkhmB3kTsQY07SpB6+9FvnTsE022gjUzx6AI2AM7mY4HeszbCoyG9e06lUkwTAA3gkxNaxmb4cWi7XEW2F+qRHHA9/arqOTnLfjWg2hfg8UMS2i7+CWiSATxv+lax+Fw2H3P8N7pVZBaTuCDueARQnh3HJdw731BVbjMFBENoQBUJ9zBP3quZzgmDNdLNdXiXMuvwe1S8oRuW2CTt2i9HNVtAea4MnoI+KEzfGXtsTYVjpGnRH1LO4j9aVvlzOoDlSVQbg8bfSPc96aZfmLWotOhCR6bhMieoJHB+apGc5vel7HSSqxPgvEOLuXHe0iidyjT6SBEf80Evjy/busb1tT0Kbj+/mmeceJLdq8htjWd9TA9Og96q/jjPbF5rdy1OsqRcEREfSZ6nmkk2k+MrYjm0tMrfiO4L11nRAgYyEHA/s71X3wzTpiBVkw91WHM0HiuT3qEJvoz27OPDaBbhskfw7ylGP8Aq/A35yPvXWKwxtyp2gwft1qHDFg4ninPiJRdtpdHDSrezCuk2pp/IyZWExLK4YbgGfy3q2+JLIJstsPTz8waq2HwMHuKtWaKGsWCfwgD/wCMfpS5vvi0N/iy2+AxhPMdLUvcCAtduADVuSRbU7oBEnrxNWLxB4buYm16G0lWVlLEqCBOqSO8iPivKPD+crg8Qt/T5kAggneGgMV99II+9euZF4zXG2Wa0jIQQrBypIJEyAp49/atkFGcaGxu9FZyC1cwAu3b6geYun6lZidUwIntTWzmIuW2uG3GoGADOx5YzwY6Uu8ZWRbtAsxJ1DQCfxblvtBqpjEnYTt2nasWWUsfg+h5ZFClR6FabDB1N4jcAhniD/pABgEdqJvDCEzZuy0f4atq2HLAHdSJ6Hiq54cyhjaa6yhhcjSp3ACFtyDtuab4fCohtX0UAoYcAcqRDiBzAII+K1Y0+Oo0P9TVjjDZcbQa8s3C0E7QdIHHuaonjDxK2JZdAe2EBUgmCSTuSBxsIr0tsYLdproI0Aap6R3BrybMX825ccKBqZmgbgSaHqW4QUUyWSd1QpQBl0nk/wA6smQZkbKm2lr1sQA06THZusfFZ4PwQS75jo/EWyFJ9fXgbbU6xlseYtwzqXcdZ3iGHTnmoYcc+KmmPjxOXkuw/BZOj6vOBZ5ljuNoAC/+UbxQNu0LLsELBZI1MJMAcSenxUVzOinmBQ8hjqB5jtPSoMwzYvYjjUeO3f5rW5RjG/dGiXgtlKzAKL1zQISZUHfY/wDM1La4rMyt7hveP6VzgzqB9q86L5Ozy5dmXzFQeeDU1/tQxWgwWeu+H7LLh7D3FYXBbRWVoHAAGw9gKk8R45hbJXk/SYDAH4P6UVic0tBCzONhPPtMkdooRMb6DeZdQIOmeAInYd4r1tV4s9JRE2MzZ7xSw+hbYUG6ZktBAjsJJGwpT4/8PpYtJcZSUkKyjoSDuPvtXeNwz3LuqAquCGUDheJB7770w8XWTisB5BcqysjG6V1ToHUCIJ/SoRj9SNyewOOmiLwTm1q7aTDqZ8tSBPJEyNu4mjvGyKuGulYDaGH5D+lIMF4DsWgty3evrcWCtyV5HXTEAHtVdzPxY+IusrhbwQlQwGkEAxrG+xPNPJuMN7ZnekejeGMSmJsrcQQYCuv+oAAj/Y0F4kzu0LVy0j/xANMD53H5VSsuxZGoWbzpq2ZCYMdBI5qNuY3DdiP9qx5vVPjxiv2I5aJi0rA+3zVev2ixKnpT602/v1ro5bb+o7yePftWDFn4aYhX8Phwn01NjcOY1gGfiKNzXMfLTTbEE9ugofDY1wquxO/Q7itSnOXkkGhW2M9MxTDJr/n2ruHPLLrt+zpBj7j9aJxeGt3VgegnqAGH5bUpFq7hL6t9YUhgwEAggSI6GJBFVjJTVdMZKiDBr1Y/3/c09xpLYFCOhH/2K0tznDaMQ4X6Wh17Q+/+8inmEwwbCBDxJ/3mlzS+2X5Hgqck/gruHtEiT0ptkuNu2bjXLbskgAQe57cGmWEwSKsAVrEWwGAA4FTnn+BFo1n3iF8TcRbmkG2sHTwWbcneh7XAoF8CSGuKfVO4qfLcRr+1CTclyv8AYslbsvPhjxOti01u7MKNSQJ53ZP6UrzDPWutKyg4gHmTO8UAB1rSCWii/UTcOJ1uqJ9bRpkwekmPymKls5k1sEKoLHqf6UqtXbnmFXEckHpFEtq54qE8mRNUxkuOy/ZTiLy20FwDcblfSd/Y0Dibwd2VwSoDQJg9Oe9LMH4hdkAuGUURtsf/ADTP1URca2t3UGI229QaeD/KvYhlU0lHZsxZE1o1hsRBZEX0rAljP1b7ntSPH31DtpnTP/cfE03zGGtlmffrECSOBA5qvl+3NZfWSdKKJepyNuiDMbs2ifcVBlzCCPapMekWj8io8OkKKx4m0jHI053rVdG3XEU7kIez4tbZUzpAiJEcRED+lDYawVw6I5LDmQJ9I4WRx80n8O4Lzbt7FPc0WWdzbtagoKyQLjk94JAG0U0TGWrp8tSXAYjY+kMokgRxttFe4+r9z2FVWR4cWyuoQIkMe28maqjZ15t11J/hsYAHBE81ZhgLKo9tjPmfb/271VMdk7WI0+pfwMYBG42I/sVjcsvGLkv2BsI8QZmuHQsqs6kEaF3gkREduKrPhvwO93y7ty55SMAxQA6ysxAkQJ70VisS6kzdAL6iI6Hb0qatfhHFeevrjUnpPMkdG+/6V0JqU+KIzSbKlnuRrZvNpDKh+jUZkdfV8/eo7OIIEcgdD+hq0ftEvFFtJEqzM0noV20j85+1Uq1fNYPVx4zaMsuw64JOoCDxUykFSp69R0PeoLF6u718KpY8f3tXnu29CoExmXqEmTqnaY3336VJbs7ARND/AL4GbUY7AdhRlvF9K0rJKCplOMfcitYVVfsD09xxU1+0SDND420Sux3BkHsen9+9SZfmQcENsw2I6T3+9TblLz+BH3SBr9rWqd09P26U2sWYw5A6NXOEwqElSSCeOxH6EU0tYVVsskEtzPc/pRlmUlT0V5WLVMKO9cWRMn3ipbFlh9Q3/wBqLsYNVEc/3zUnlQKEVsaXZTwRNcYLCwze5qbNIV4Mz8cjvQguM3HFaYvkicpU6GNy+o2O57Dea1bBG/E9Ov3oW1b9QollrqEskZx8UVjMWjW1CgyBBNK7uwrA5ilVpOPyU56D8Jc2j86le6B2/pSz97CfUYFEpdVvpYEEdINcm0hEbvjeew2qFLk1yrHVBBrq4u5bb4rlKwGXd1IpYcURTMN7UnvCGI96tjW6Yx0cS3eoXuHqa6aows1oSRx6Pn/ghr1221s6VD20ZRMBNhqUcbcfFWfw3lKKriAP4jsR78fzFDZd41wl24ER9/UZIgEKuqZPxEUNhvEVvy2vhwogsVJE8EgR13r0Y44p2a1vaC85ykPdQrA8uCvYdTt1qh/tNw+JXQ1vzDbLkMy9DA02yBxO5Bq45T4ie+bOwJuGbsEabSgEAFj1JUd/q9qcYvGWXsOVdXXdW0kHfiNveucLdphf5PB84wr2GsJeBE2kMnf1Ek3BPcEgH7U1w+NdIZWI9wY2+RVs8SZIuMs3F2Nweu18gbqPlRH3rzTB4g2n0mY6qelZMmNySfuiU7XQ6u5ol5vVdOr/AFEke8TXfkEHjboRS7EYRH3XaaIy7C3F5Pp/OfismTGqu/8AZNUw7ztPI37c0PcuFueO1EFu4FRi2KypJbDQMlmKKs3OhFYF/veteWOQd6L32K4MLDyKBLeVcD9Jhh0gn9DRVrio8wsh1j4mkTSdCDR3kKwgEECP79pP2o61jQOTE99qr2R2mYkMZAOx9hXebYtS6gQdJ3pPpKToqnSssiXFbt9q0BB2qu4TGAAiCp33HvRGFztg0N6gOvWlWCSfQtoaY/L1vAD8Q4/ofY0kNrSYOxHSntvGI+4O/bg1FmGD17x6ukdfmq4246OlDkrFCc/nUumg8RjBa3b4rj/rSESN6vwk+kTUWg1mAEtxSO74iWSFHHel2MzxrhKmAv8AOhcRbXSNNa8Xpq3Mooh5x5uAlvy6VBlDH1AEjrI/SsSzC/NE5dZgEdTVZJKLSOGt3MHtoDJeO9TYfMA4DARS52m2QelZll0C3v0mszxpq12D2Gty7QV9ZM1DaxmoSDWNiqmouLFOiKiArGv1zrqyTOIcLcI3pjcxWoAxWqytrbTNuD7Sa1c2AeSDwRyKit5ndw/8O28LqL8DcsIM/kKyspOTRKU2rC18S3jBLxo9SwAN99z3q34T9kiXXN3FXmuG4FIKfw2Vplz1DCIA+aysq+LfYuN8uzXiLwHhMJZdgbr6mQWwWB0kTqBYAEqfz22NVdxWVleZ67/0SFZryd65UVlZXngWzorURtztW6yjYW3Ho1+5EbyP51u2vAkyTW6ynTvsopOS2aFzSdK7cj8qXhdzPfmsrKaOraJZO6Ohc29ztP8AfsKItJG1ZWVVEsjpEy0Tavuu4Yj+dZWUZpHJsBzIeYCW6iaS4TJPMB9UCelZWVWMnGLodthP/wCJoNyxNaxeQCBDH4rKyoL1GRyqxm2aOC0jnipLXFarK1ybaFiYv4hQuFSUcdiaysoR+0aPZDlrcii6ysp5/cdI1NbisrKDE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stanica69.org/pages/lib/exe/fetch.php?hash=bfbd8d&amp;media=http%3A%2F%2Ftravushka.net%2Ffoto%2F47decad1009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4929198"/>
            <a:ext cx="2242973" cy="173830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5720" y="628652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ГРЕЧИХА</a:t>
            </a:r>
            <a:endParaRPr lang="ru-RU" b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357430"/>
            <a:ext cx="6643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/>
              <a:t>Хлеб (</a:t>
            </a:r>
            <a:r>
              <a:rPr lang="ru-RU" sz="6000" b="1" i="1" dirty="0" err="1" smtClean="0"/>
              <a:t>древн</a:t>
            </a:r>
            <a:r>
              <a:rPr lang="ru-RU" sz="6000" b="1" i="1" dirty="0" smtClean="0"/>
              <a:t>.) = «жито» от слова «жить»</a:t>
            </a:r>
            <a:endParaRPr lang="ru-RU" sz="6000" b="1" i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«Что потопаешь, то и полопаешь», - говорили наши предки.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https://encrypted-tbn3.gstatic.com/images?q=tbn:ANd9GcT6Mt3F9WE2qcLSAJskeme_QPwArEi4emgIhoh9JlENw0hMJkX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475627" cy="30718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421481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Участок земли, где крестьянин собирается выращивать хлеб</a:t>
            </a:r>
            <a:endParaRPr lang="ru-RU" dirty="0"/>
          </a:p>
        </p:txBody>
      </p:sp>
      <p:pic>
        <p:nvPicPr>
          <p:cNvPr id="1036" name="Picture 12" descr="https://encrypted-tbn3.gstatic.com/images?q=tbn:ANd9GcRr-AR0oZhrgHAmq79HcvvlurCp8MLDRL6iQBhSHqejwzTw626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71810"/>
            <a:ext cx="4101055" cy="307183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500694" y="621508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Освобождённый участок </a:t>
            </a:r>
          </a:p>
          <a:p>
            <a:r>
              <a:rPr lang="ru-RU" dirty="0" smtClean="0"/>
              <a:t>земли под посадку зерна</a:t>
            </a:r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85776"/>
            <a:ext cx="8229600" cy="1143000"/>
          </a:xfrm>
        </p:spPr>
        <p:txBody>
          <a:bodyPr/>
          <a:lstStyle/>
          <a:p>
            <a:r>
              <a:rPr lang="ru-RU" dirty="0" smtClean="0"/>
              <a:t>Соха </a:t>
            </a:r>
            <a:endParaRPr lang="ru-RU" dirty="0"/>
          </a:p>
        </p:txBody>
      </p:sp>
      <p:pic>
        <p:nvPicPr>
          <p:cNvPr id="29700" name="Picture 4" descr="http://www.symbolsbook.ru/images/P/Pl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762500" cy="3133726"/>
          </a:xfrm>
          <a:prstGeom prst="rect">
            <a:avLst/>
          </a:prstGeom>
          <a:noFill/>
        </p:spPr>
      </p:pic>
      <p:pic>
        <p:nvPicPr>
          <p:cNvPr id="29702" name="Picture 6" descr="https://encrypted-tbn3.gstatic.com/images?q=tbn:ANd9GcSWCq0TIHezTBAHF2JHMA3Pc6ceKHcZE6F6V3mk0tiSPkw8IZ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3" y="2214554"/>
            <a:ext cx="3780499" cy="3000396"/>
          </a:xfrm>
          <a:prstGeom prst="rect">
            <a:avLst/>
          </a:prstGeom>
          <a:noFill/>
        </p:spPr>
      </p:pic>
      <p:pic>
        <p:nvPicPr>
          <p:cNvPr id="29704" name="Picture 8" descr="http://statehistory.ru/books/pod-red--B-A--Rybakova_Ocherki-russkoy-kultury-XVIII-veka--CHast-pervaya-/1335511626_5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00570"/>
            <a:ext cx="4695107" cy="2071702"/>
          </a:xfrm>
          <a:prstGeom prst="rect">
            <a:avLst/>
          </a:prstGeom>
          <a:noFill/>
        </p:spPr>
      </p:pic>
      <p:pic>
        <p:nvPicPr>
          <p:cNvPr id="29706" name="Picture 10" descr="https://encrypted-tbn3.gstatic.com/images?q=tbn:ANd9GcQjzgN_MOx6nlDWyK0aVz3T01EtabJsHMICy_qIlIdYYv5gI0E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789"/>
            <a:ext cx="9144000" cy="63062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ru-RU" dirty="0" smtClean="0"/>
              <a:t>Борона </a:t>
            </a:r>
            <a:endParaRPr lang="ru-RU" dirty="0"/>
          </a:p>
        </p:txBody>
      </p:sp>
      <p:pic>
        <p:nvPicPr>
          <p:cNvPr id="30722" name="Picture 2" descr="https://encrypted-tbn1.gstatic.com/images?q=tbn:ANd9GcQWOnLsITvxZfhF3bNAbV8BPxpwa9CxFdC43RCjwXaWtBVVayT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743867" cy="3214710"/>
          </a:xfrm>
          <a:prstGeom prst="rect">
            <a:avLst/>
          </a:prstGeom>
          <a:noFill/>
        </p:spPr>
      </p:pic>
      <p:pic>
        <p:nvPicPr>
          <p:cNvPr id="30726" name="Picture 6" descr="https://encrypted-tbn3.gstatic.com/images?q=tbn:ANd9GcTTFnu1Cn2i7MsT_vYyyD_yKK-Sie_A5dpMY55vKis4mrqGTp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000372"/>
            <a:ext cx="5376382" cy="3643338"/>
          </a:xfrm>
          <a:prstGeom prst="rect">
            <a:avLst/>
          </a:prstGeom>
          <a:noFill/>
        </p:spPr>
      </p:pic>
      <p:pic>
        <p:nvPicPr>
          <p:cNvPr id="30728" name="Picture 8" descr="https://encrypted-tbn2.gstatic.com/images?q=tbn:ANd9GcTFmPJ3nxKs8DzeLvo25nNO1asW3SjOtDa8Ado7I9Y1-eGgRiD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9280529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</TotalTime>
  <Words>367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«Как родится каравай»</vt:lpstr>
      <vt:lpstr>Слайд 3</vt:lpstr>
      <vt:lpstr>Крестьяне-хлебопашцы…</vt:lpstr>
      <vt:lpstr>Слайд 5</vt:lpstr>
      <vt:lpstr>Слайд 6</vt:lpstr>
      <vt:lpstr>Слайд 7</vt:lpstr>
      <vt:lpstr>Соха </vt:lpstr>
      <vt:lpstr>Борона </vt:lpstr>
      <vt:lpstr>Слайд 10</vt:lpstr>
      <vt:lpstr>Слайд 11</vt:lpstr>
      <vt:lpstr>Слайд 12</vt:lpstr>
      <vt:lpstr>Инструменты жатвы…</vt:lpstr>
      <vt:lpstr>Слайд 14</vt:lpstr>
      <vt:lpstr>Инструменты молотьбы…</vt:lpstr>
      <vt:lpstr>Слайд 16</vt:lpstr>
      <vt:lpstr>Выпечка хлеба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родится каравай»</dc:title>
  <dc:creator>Windows</dc:creator>
  <cp:lastModifiedBy>Windows</cp:lastModifiedBy>
  <cp:revision>21</cp:revision>
  <dcterms:created xsi:type="dcterms:W3CDTF">2013-11-12T14:38:30Z</dcterms:created>
  <dcterms:modified xsi:type="dcterms:W3CDTF">2014-03-01T13:48:48Z</dcterms:modified>
</cp:coreProperties>
</file>