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54E0-F3E1-4AD6-95E4-F0DE4F05E47E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F980-B975-4983-8E4F-67843588A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Часть 2</a:t>
            </a:r>
            <a:br>
              <a:rPr lang="ru-RU" dirty="0" smtClean="0"/>
            </a:br>
            <a:r>
              <a:rPr lang="ru-RU" dirty="0" smtClean="0"/>
              <a:t>Покраска изделий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Начинаем красить наши </a:t>
            </a:r>
            <a:r>
              <a:rPr lang="ru-RU" sz="2800" dirty="0" smtClean="0"/>
              <a:t>изделия</a:t>
            </a:r>
            <a:br>
              <a:rPr lang="ru-RU" sz="2800" dirty="0" smtClean="0"/>
            </a:br>
            <a:r>
              <a:rPr lang="ru-RU" sz="2800" dirty="0" smtClean="0"/>
              <a:t>Краски подойдут самые разные</a:t>
            </a:r>
            <a:endParaRPr lang="ru-RU" sz="2800" dirty="0"/>
          </a:p>
        </p:txBody>
      </p:sp>
      <p:pic>
        <p:nvPicPr>
          <p:cNvPr id="4" name="Picture 2" descr="C:\Documents and Settings\Admin\Рабочий стол\кингстон\Мои работы, ути\IMG_08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1785926"/>
            <a:ext cx="4605857" cy="345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Можно использовать водно-растворимые краски:  акварель</a:t>
            </a:r>
            <a:r>
              <a:rPr lang="ru-RU" sz="2800" dirty="0" smtClean="0"/>
              <a:t>, </a:t>
            </a:r>
            <a:r>
              <a:rPr lang="ru-RU" sz="2800" dirty="0" smtClean="0"/>
              <a:t>гуашь, водоэмульсионную краску, морилку</a:t>
            </a:r>
            <a:r>
              <a:rPr lang="ru-RU" sz="2800" dirty="0" smtClean="0"/>
              <a:t>…</a:t>
            </a:r>
            <a:br>
              <a:rPr lang="ru-RU" sz="2800" dirty="0" smtClean="0"/>
            </a:br>
            <a:r>
              <a:rPr lang="ru-RU" sz="2800" dirty="0" smtClean="0"/>
              <a:t>После </a:t>
            </a:r>
            <a:r>
              <a:rPr lang="ru-RU" sz="2800" dirty="0" smtClean="0"/>
              <a:t>этих красок рекомендуется покрывать поверхность бесцветным  лаком</a:t>
            </a:r>
            <a:endParaRPr lang="ru-RU" sz="2800" dirty="0"/>
          </a:p>
        </p:txBody>
      </p:sp>
      <p:pic>
        <p:nvPicPr>
          <p:cNvPr id="4098" name="Picture 2" descr="J:\DCIM\111___10\IMG_34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196610"/>
            <a:ext cx="5392733" cy="4043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01518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Краска придает цвет, а лак укрепляет бумагу, делает ее прочной</a:t>
            </a:r>
            <a:endParaRPr lang="ru-RU" sz="2800" dirty="0"/>
          </a:p>
        </p:txBody>
      </p:sp>
      <p:pic>
        <p:nvPicPr>
          <p:cNvPr id="12290" name="Picture 2" descr="C:\Documents and Settings\Admin\Рабочий стол\кингстон\Мои работы, ути\IMG_08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390" y="2000240"/>
            <a:ext cx="5464071" cy="409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Кроме этого можно использовать аэрозольные баллончики</a:t>
            </a:r>
            <a:endParaRPr lang="ru-RU" dirty="0"/>
          </a:p>
        </p:txBody>
      </p:sp>
      <p:pic>
        <p:nvPicPr>
          <p:cNvPr id="11267" name="Picture 3" descr="J:\DCIM\111___10\IMG_34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571612"/>
            <a:ext cx="5273536" cy="395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Краска быстро сохнет, не требует дополнительной лакировки, хорошо прокрашивает сложные </a:t>
            </a:r>
            <a:r>
              <a:rPr lang="ru-RU" sz="2700" dirty="0" smtClean="0"/>
              <a:t>участки</a:t>
            </a:r>
            <a:br>
              <a:rPr lang="ru-RU" sz="2700" dirty="0" smtClean="0"/>
            </a:br>
            <a:r>
              <a:rPr lang="ru-RU" sz="2700" dirty="0" smtClean="0"/>
              <a:t>Цвет можно подобрать любой по вкусу, стоимость от 100 до 140 руб</a:t>
            </a:r>
            <a:r>
              <a:rPr lang="ru-RU" sz="27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2" descr="J:\DCIM\111___10\IMG_34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2778696"/>
            <a:ext cx="4464071" cy="334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Внимание!  распылять баллончик лучше всего в безветренное время на улице или в помещении, где нет людей, т.к. краска сильно пахнет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Хороши </a:t>
            </a:r>
            <a:r>
              <a:rPr lang="ru-RU" sz="2400" dirty="0" smtClean="0"/>
              <a:t>все краски в зависимости от ваших желаний и возможностей</a:t>
            </a:r>
            <a:endParaRPr lang="ru-RU" sz="2400" dirty="0"/>
          </a:p>
        </p:txBody>
      </p:sp>
      <p:pic>
        <p:nvPicPr>
          <p:cNvPr id="10242" name="Picture 2" descr="J:\DCIM\111___10\IMG_34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2000240"/>
            <a:ext cx="5272113" cy="395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Кроме покраски для украшения изделий можно применить технику «</a:t>
            </a:r>
            <a:r>
              <a:rPr lang="ru-RU" sz="2400" dirty="0" err="1" smtClean="0"/>
              <a:t>Декупаж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4339" name="Picture 3" descr="C:\Documents and Settings\Admin\Рабочий стол\кингстон\Мои работы, ути\IMG_08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9704" y="2303200"/>
            <a:ext cx="4678660" cy="35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Часть 2 Покраска изделий</vt:lpstr>
      <vt:lpstr>Начинаем красить наши изделия Краски подойдут самые разные</vt:lpstr>
      <vt:lpstr>Можно использовать водно-растворимые краски:  акварель, гуашь, водоэмульсионную краску, морилку… После этих красок рекомендуется покрывать поверхность бесцветным  лаком</vt:lpstr>
      <vt:lpstr>Краска придает цвет, а лак укрепляет бумагу, делает ее прочной</vt:lpstr>
      <vt:lpstr>Кроме этого можно использовать аэрозольные баллончики</vt:lpstr>
      <vt:lpstr>Краска быстро сохнет, не требует дополнительной лакировки, хорошо прокрашивает сложные участки Цвет можно подобрать любой по вкусу, стоимость от 100 до 140 руб. </vt:lpstr>
      <vt:lpstr>Внимание!  распылять баллончик лучше всего в безветренное время на улице или в помещении, где нет людей, т.к. краска сильно пахнет.  Хороши все краски в зависимости от ваших желаний и возможностей</vt:lpstr>
      <vt:lpstr>Кроме покраски для украшения изделий можно применить технику «Декупаж»</vt:lpstr>
    </vt:vector>
  </TitlesOfParts>
  <Company>МОУ"СОШ№10"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2 Покраска изделий</dc:title>
  <dc:creator>ильинская галина петровна</dc:creator>
  <cp:lastModifiedBy>ильинская галина петровна</cp:lastModifiedBy>
  <cp:revision>7</cp:revision>
  <dcterms:created xsi:type="dcterms:W3CDTF">2014-01-24T07:11:03Z</dcterms:created>
  <dcterms:modified xsi:type="dcterms:W3CDTF">2014-01-24T08:33:07Z</dcterms:modified>
</cp:coreProperties>
</file>