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73" r:id="rId3"/>
    <p:sldId id="282" r:id="rId4"/>
    <p:sldId id="279" r:id="rId5"/>
    <p:sldId id="281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A1ABB-3AFB-45B3-BB0B-681FF781BC3C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94B4F3-C6AD-44B1-A90A-E0C96AE882BC}" type="pres">
      <dgm:prSet presAssocID="{3C5A1ABB-3AFB-45B3-BB0B-681FF781BC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399452ED-4310-40BF-A51A-23AF50C46EF5}" type="presOf" srcId="{3C5A1ABB-3AFB-45B3-BB0B-681FF781BC3C}" destId="{7494B4F3-C6AD-44B1-A90A-E0C96AE882BC}" srcOrd="0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FA4D-6CA8-4811-95A9-EAF2B8ACCCC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1ADC-652B-46AB-9CFA-8F60742D6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A02B-42B9-46F2-86A5-A03661B64A3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A02B-42B9-46F2-86A5-A03661B64A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DC1219-6B1E-4C74-9354-36645D76A1A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9A73C5-4600-47A7-9913-8459AE9B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736"/>
            <a:ext cx="7366372" cy="335758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>«Вторичное использование печатной продукции в качестве основного материала для создания творческих работ в технике «Плетение»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5000636"/>
            <a:ext cx="6437678" cy="1044472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6400" dirty="0" smtClean="0"/>
          </a:p>
          <a:p>
            <a:pPr lvl="0"/>
            <a:r>
              <a:rPr lang="ru-RU" sz="6400" i="1" dirty="0" smtClean="0"/>
              <a:t>Презентация подготовлена учителем технологии МБОУ «СОШ№10» г.Бологое Тверской области, 2011г.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ингстон\IMG_165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1857364"/>
            <a:ext cx="4535477" cy="34010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142984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слегка придерживая их пальцами в середине…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7148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плести по кругу переплетаем между собой нечетное количество трубочек, можно  три, пять или семь ,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ингстон\IMG_165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2143116"/>
            <a:ext cx="4964113" cy="372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7143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Затем плетем по кругу одной трубочкой, переплетая по очереди все остальные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кингстон\Мои работы, ути\IMG_087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28728" y="1714488"/>
            <a:ext cx="4964113" cy="372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7148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так получается «солнышко» или основа вазы, корзинки….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кингстон\IMG_166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1928802"/>
            <a:ext cx="5286380" cy="39640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642918"/>
            <a:ext cx="55721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 теперь пробуем плести по спирали.</a:t>
            </a:r>
          </a:p>
          <a:p>
            <a:r>
              <a:rPr lang="ru-RU" dirty="0" smtClean="0"/>
              <a:t> Здесь активно участвуют все трубочки.</a:t>
            </a:r>
          </a:p>
          <a:p>
            <a:r>
              <a:rPr lang="ru-RU" dirty="0" smtClean="0"/>
              <a:t>У каждой из</a:t>
            </a:r>
            <a:r>
              <a:rPr lang="ru-RU" sz="4000" dirty="0" smtClean="0"/>
              <a:t> </a:t>
            </a:r>
            <a:r>
              <a:rPr lang="ru-RU" dirty="0" smtClean="0"/>
              <a:t>них равные права.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571472" y="500042"/>
          <a:ext cx="3866139" cy="224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85720" y="785794"/>
            <a:ext cx="2722593" cy="67580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Чтобы изделие получилось ровным и красивым, можно в качестве основы взять  какой-то предмет и оплетать его, а основание сделать из 2х кругов картона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 descr="J:\DCIM\111___10\IMG_31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353592" y="1504136"/>
            <a:ext cx="4032222" cy="30241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ингстон\IMG_166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2000240"/>
            <a:ext cx="4821238" cy="36147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71435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трубочки стали короткими, их легко нарастить, вставляя друг в друга, это очень удобно  в работе..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кингстон\IMG_1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159749">
            <a:off x="2194004" y="1654394"/>
            <a:ext cx="4206510" cy="3763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954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Первый ученический  «шедевр»!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кингстон\IMG_16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2357430"/>
            <a:ext cx="4606925" cy="3454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07154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Верх обрабатываем так же, как при плетении лозой, пряча кончики под соседние трубочки.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857232"/>
            <a:ext cx="6072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ЦЕЛЬ УРОКА: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Освоить новый вид деятельности дальнейшим применением его для создания изделий из подручного материала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9" y="1000108"/>
            <a:ext cx="4089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</a:rPr>
              <a:t>Задачи  урока: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857364"/>
            <a:ext cx="59293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Познавательная </a:t>
            </a:r>
            <a:r>
              <a:rPr lang="ru-RU" dirty="0" smtClean="0"/>
              <a:t>– ознакомить с теоретическим материалом, узнать о традициях народа, основах плетения из лозы.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Воспитательная </a:t>
            </a:r>
            <a:r>
              <a:rPr lang="ru-RU" dirty="0" smtClean="0"/>
              <a:t>– воспитывать любовь к народному творчеству, традициям, природе, потребность к овладению новыми знаниями и умениями, а также чувство коллективизма, ответственность, упорство в достижении цели.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Развивающая </a:t>
            </a:r>
            <a:r>
              <a:rPr lang="ru-RU" dirty="0" smtClean="0"/>
              <a:t>–развивать познавательную активность, художественный вкус, </a:t>
            </a:r>
            <a:r>
              <a:rPr lang="ru-RU" dirty="0" err="1" smtClean="0"/>
              <a:t>креативность</a:t>
            </a:r>
            <a:r>
              <a:rPr lang="ru-RU" dirty="0" smtClean="0"/>
              <a:t> мышления.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1" y="857232"/>
            <a:ext cx="4902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</a:rPr>
              <a:t>«Удивительные трубочки»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500306"/>
            <a:ext cx="5572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Мир полон чудес,  и не сразу можешь догадаться, где и в чем найдешь свое призвание.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50099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История плетения из бумаги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Все началось с незапамятных времен, когда у людей под руками были только ветки деревьев, стебли травы  и желание создать что-то необходимое для жизни.  Так появились первые плоды рук человеческих: корзинки, циновки и прочая плетеная утварь, в последствие преображенные в ремесла и занимающие самое достойное место в декоративно-прикладном творчестве людей.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Но не каждый человек способен жертвовать своим временем, не каждый захочет возиться с заготовкой, обработкой и подготовкой тоненьких ивовых прутиков, для того, чтобы сплести красивую и нужную вещь.  Ведь все это требует определенного образа жизни, специальных условий труда. Но творчеству свойственно прорываться, находить возможности проявить себя, найти новые пути.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Так и случилось  с плетением бумажными трубочками. Этому способствовал прогресс, новые технологии, образ жизни людей  и их творческое начало.   Кому-то пришло в голову использовать старые газеты и журналы, скручивая их в трубочки и применяя точно такую же технику, как и при плетении из лозы. Так вот и вошли в нашу  жизнь  новые возможности со старыми технологиями, приспособленные к современным условиям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кингстон\IMG_166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285860"/>
            <a:ext cx="3929056" cy="29458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00063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начала научимся скручивать трубочки из бумаги, лучше – из журналов.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285992"/>
            <a:ext cx="5857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Для начала работы нам потребуются старые газеты и журналы.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Ножницы.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Тонкая спица, стержень от ручки или тонкая кисточка.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Клей подойдет любой, но лучше ПВА.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 самое главное -  ваше желание овладеть новым видом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Внимание! мы пользуемся колющими предметами- значит соблюдаем технику безопасности!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Инструменты и приспособления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ингстон\IMG_166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2071678"/>
            <a:ext cx="4749791" cy="35617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61926" y="714356"/>
            <a:ext cx="3820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они </a:t>
            </a:r>
            <a:r>
              <a:rPr lang="ru-RU" dirty="0" smtClean="0"/>
              <a:t> трубочки – </a:t>
            </a:r>
            <a:r>
              <a:rPr lang="ru-RU" dirty="0" smtClean="0"/>
              <a:t>основа всей нашей </a:t>
            </a:r>
            <a:r>
              <a:rPr lang="ru-RU" dirty="0" smtClean="0"/>
              <a:t>работы.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714356"/>
            <a:ext cx="3245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Техника плетения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143116"/>
            <a:ext cx="5429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Существуют несколько основных видов плетения: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 спирали;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 кругу одной трубочкой;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 кругу двумя трубочками;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1й и 2мя трубочками с поворотом на180 градусов;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косичкой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</TotalTime>
  <Words>575</Words>
  <Application>Microsoft Office PowerPoint</Application>
  <PresentationFormat>Экран (4:3)</PresentationFormat>
  <Paragraphs>48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«Вторичное использование печатной продукции в качестве основного материала для создания творческих работ в технике «Плетение»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Первый ученический  «шедевр»!</vt:lpstr>
      <vt:lpstr>Слайд 17</vt:lpstr>
    </vt:vector>
  </TitlesOfParts>
  <Company>МОУ"СОШ№10"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ильинская галина петровна</dc:creator>
  <cp:lastModifiedBy>ильинская галина петровна</cp:lastModifiedBy>
  <cp:revision>15</cp:revision>
  <dcterms:created xsi:type="dcterms:W3CDTF">2014-01-24T06:50:56Z</dcterms:created>
  <dcterms:modified xsi:type="dcterms:W3CDTF">2014-01-24T10:55:33Z</dcterms:modified>
</cp:coreProperties>
</file>