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83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854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7864" y="548680"/>
            <a:ext cx="5124404" cy="3816424"/>
          </a:xfrm>
        </p:spPr>
        <p:txBody>
          <a:bodyPr/>
          <a:lstStyle/>
          <a:p>
            <a:pPr algn="ctr"/>
            <a:r>
              <a:rPr lang="ru-RU" sz="2000" dirty="0"/>
              <a:t>Модуль: ПМ 01 УП  </a:t>
            </a:r>
            <a:br>
              <a:rPr lang="ru-RU" sz="2000" dirty="0"/>
            </a:br>
            <a:r>
              <a:rPr lang="ru-RU" sz="2000" dirty="0"/>
              <a:t>Приём заказов  на изготовление изделий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Блок: »Изготовление юбки</a:t>
            </a:r>
            <a:r>
              <a:rPr lang="ru-RU" sz="2000" dirty="0" smtClean="0"/>
              <a:t>».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2400" dirty="0"/>
              <a:t>Учебный элемент: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«</a:t>
            </a:r>
            <a:r>
              <a:rPr lang="ru-RU" sz="2400" dirty="0"/>
              <a:t>Выбор </a:t>
            </a:r>
            <a:r>
              <a:rPr lang="ru-RU" sz="2400" dirty="0" smtClean="0"/>
              <a:t>модели прямой юбки. </a:t>
            </a:r>
            <a:r>
              <a:rPr lang="ru-RU" sz="2400" dirty="0"/>
              <a:t>Определение  усложняющих элементов и группы ткани</a:t>
            </a:r>
            <a:r>
              <a:rPr lang="ru-RU" sz="2400" dirty="0" smtClean="0"/>
              <a:t>.№4»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4581128"/>
            <a:ext cx="5040560" cy="2088232"/>
          </a:xfrm>
        </p:spPr>
        <p:txBody>
          <a:bodyPr>
            <a:norm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endParaRPr lang="ru-RU" b="1" dirty="0" smtClean="0">
              <a:ln w="12700">
                <a:solidFill>
                  <a:srgbClr val="B13F9A">
                    <a:satMod val="155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ru-RU" b="1" dirty="0" smtClean="0">
                <a:ln w="12700">
                  <a:solidFill>
                    <a:srgbClr val="B13F9A">
                      <a:satMod val="155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СПб  ГБП  ОУ  «ИПЛ»</a:t>
            </a:r>
            <a:endParaRPr lang="ru-RU" b="1" dirty="0">
              <a:ln w="12700">
                <a:solidFill>
                  <a:srgbClr val="B13F9A">
                    <a:satMod val="155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endParaRPr lang="ru-RU" sz="900" b="1" dirty="0">
              <a:ln w="12700">
                <a:solidFill>
                  <a:srgbClr val="B13F9A">
                    <a:satMod val="155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ru-RU" b="1" dirty="0">
                <a:ln w="12700">
                  <a:solidFill>
                    <a:srgbClr val="B13F9A">
                      <a:satMod val="155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Сумарокова Ирина Валериевна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endParaRPr lang="ru-RU" sz="900" b="1" dirty="0">
              <a:ln w="12700">
                <a:solidFill>
                  <a:srgbClr val="B13F9A">
                    <a:satMod val="155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ru-RU" b="1" dirty="0">
                <a:ln w="12700">
                  <a:solidFill>
                    <a:srgbClr val="B13F9A">
                      <a:satMod val="155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Мастер </a:t>
            </a:r>
            <a:r>
              <a:rPr lang="ru-RU" b="1" dirty="0" smtClean="0">
                <a:ln w="12700">
                  <a:solidFill>
                    <a:srgbClr val="B13F9A">
                      <a:satMod val="155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у/п</a:t>
            </a:r>
            <a:endParaRPr lang="ru-RU" sz="900" b="1" dirty="0">
              <a:ln w="12700">
                <a:solidFill>
                  <a:srgbClr val="B13F9A">
                    <a:satMod val="155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</a:endParaRPr>
          </a:p>
          <a:p>
            <a:pPr lvl="0">
              <a:buClr>
                <a:srgbClr val="B13F9A"/>
              </a:buClr>
              <a:defRPr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9438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75" y="957138"/>
            <a:ext cx="1984110" cy="2643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63" y="3950963"/>
            <a:ext cx="1997344" cy="2661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950963"/>
            <a:ext cx="1997345" cy="2661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89123"/>
            <a:ext cx="1578314" cy="2627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841" y="3931907"/>
            <a:ext cx="1763071" cy="2699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086" y="989123"/>
            <a:ext cx="1974850" cy="264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912" y="939073"/>
            <a:ext cx="1988480" cy="2644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1163" y="116632"/>
            <a:ext cx="79692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Выбор модели. Определение  усложняющих элементов и группы ткани.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537" y="3912852"/>
            <a:ext cx="1889855" cy="2699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21024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1562</TotalTime>
  <Words>26</Words>
  <Application>Microsoft Office PowerPoint</Application>
  <PresentationFormat>Экран (4:3)</PresentationFormat>
  <Paragraphs>8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Изящная</vt:lpstr>
      <vt:lpstr>Модуль: ПМ 01 УП   Приём заказов  на изготовление изделий.  Блок: »Изготовление юбки».   Учебный элемент:  «Выбор модели прямой юбки. Определение  усложняющих элементов и группы ткани.№4»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ПМ 01 Приём заказа на изготовление юбки.</dc:title>
  <dc:creator>Ирина</dc:creator>
  <cp:lastModifiedBy>Ирина</cp:lastModifiedBy>
  <cp:revision>76</cp:revision>
  <dcterms:created xsi:type="dcterms:W3CDTF">2013-10-25T23:34:35Z</dcterms:created>
  <dcterms:modified xsi:type="dcterms:W3CDTF">2014-01-25T20:14:53Z</dcterms:modified>
</cp:coreProperties>
</file>