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85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548680"/>
            <a:ext cx="5124404" cy="3816424"/>
          </a:xfrm>
        </p:spPr>
        <p:txBody>
          <a:bodyPr/>
          <a:lstStyle/>
          <a:p>
            <a:pPr algn="ctr"/>
            <a:r>
              <a:rPr lang="ru-RU" sz="2000" dirty="0"/>
              <a:t>Модуль: ПМ 01 УП  </a:t>
            </a:r>
            <a:br>
              <a:rPr lang="ru-RU" sz="2000" dirty="0"/>
            </a:br>
            <a:r>
              <a:rPr lang="ru-RU" sz="2000" dirty="0"/>
              <a:t>Приём заказов  на изготовление изделий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Блок: »Изготовление юбки</a:t>
            </a:r>
            <a:r>
              <a:rPr lang="ru-RU" sz="2000" dirty="0" smtClean="0"/>
              <a:t>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400" dirty="0"/>
              <a:t>Учебный элемент: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Выбор </a:t>
            </a:r>
            <a:r>
              <a:rPr lang="ru-RU" sz="2400" dirty="0" smtClean="0"/>
              <a:t>модели прямой юбки. </a:t>
            </a:r>
            <a:r>
              <a:rPr lang="ru-RU" sz="2400" dirty="0"/>
              <a:t>Определение  усложняющих элементов и группы ткани</a:t>
            </a:r>
            <a:r>
              <a:rPr lang="ru-RU" sz="2400" dirty="0" smtClean="0"/>
              <a:t>.</a:t>
            </a:r>
            <a:r>
              <a:rPr lang="ru-RU" sz="2400" dirty="0" smtClean="0"/>
              <a:t>№5»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581128"/>
            <a:ext cx="5040560" cy="2088232"/>
          </a:xfrm>
        </p:spPr>
        <p:txBody>
          <a:bodyPr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b="1" dirty="0" smtClean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СПб  ГБП  ОУ  «ИПЛ»</a:t>
            </a:r>
            <a:endParaRPr lang="ru-RU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sz="900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b="1" dirty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Сумарокова Ирина Валериевна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sz="900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b="1" dirty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Мастер </a:t>
            </a:r>
            <a:r>
              <a:rPr lang="ru-RU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у/п</a:t>
            </a:r>
            <a:endParaRPr lang="ru-RU" sz="900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lvl="0">
              <a:buClr>
                <a:srgbClr val="B13F9A"/>
              </a:buClr>
              <a:defRPr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3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69546"/>
            <a:ext cx="1865006" cy="213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1876053" cy="254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03" y="4221089"/>
            <a:ext cx="1651601" cy="23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0" y="4221088"/>
            <a:ext cx="1788739" cy="238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21" y="4216694"/>
            <a:ext cx="1657564" cy="23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14801"/>
            <a:ext cx="1844682" cy="238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7878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Выбор модели. Определение  усложняющих элементов и группы ткани.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51" y="1268760"/>
            <a:ext cx="1993403" cy="254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395" y="1486314"/>
            <a:ext cx="2505075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423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1562</TotalTime>
  <Words>26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Изящная</vt:lpstr>
      <vt:lpstr>Модуль: ПМ 01 УП   Приём заказов  на изготовление изделий.  Блок: »Изготовление юбки».   Учебный элемент:  «Выбор модели прямой юбки. Определение  усложняющих элементов и группы ткани.№5»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ПМ 01 Приём заказа на изготовление юбки.</dc:title>
  <dc:creator>Ирина</dc:creator>
  <cp:lastModifiedBy>Ирина</cp:lastModifiedBy>
  <cp:revision>77</cp:revision>
  <dcterms:created xsi:type="dcterms:W3CDTF">2013-10-25T23:34:35Z</dcterms:created>
  <dcterms:modified xsi:type="dcterms:W3CDTF">2014-01-26T07:30:34Z</dcterms:modified>
</cp:coreProperties>
</file>