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5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64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548680"/>
            <a:ext cx="5124404" cy="3816424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Модуль: ПМ 01 УП 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Приём заказов  на изготовление изделий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Блок: »Изготовление юбки</a:t>
            </a:r>
            <a:r>
              <a:rPr lang="ru-RU" sz="2000" dirty="0" smtClean="0">
                <a:solidFill>
                  <a:schemeClr val="bg1"/>
                </a:solidFill>
              </a:rPr>
              <a:t>».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Учебный элемент</a:t>
            </a:r>
            <a:r>
              <a:rPr lang="ru-RU" sz="2400" dirty="0" smtClean="0">
                <a:solidFill>
                  <a:schemeClr val="bg1"/>
                </a:solidFill>
              </a:rPr>
              <a:t>: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«Группы тканей».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581128"/>
            <a:ext cx="5040560" cy="2088232"/>
          </a:xfrm>
        </p:spPr>
        <p:txBody>
          <a:bodyPr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endParaRPr lang="ru-RU" b="1" dirty="0" smtClean="0">
              <a:ln w="12700">
                <a:solidFill>
                  <a:srgbClr val="B13F9A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r>
              <a:rPr lang="ru-RU" b="1" dirty="0" smtClean="0">
                <a:ln w="12700">
                  <a:solidFill>
                    <a:srgbClr val="B13F9A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СПб  ГБП  ОУ  «ИПЛ»</a:t>
            </a:r>
            <a:endParaRPr lang="ru-RU" b="1" dirty="0">
              <a:ln w="12700">
                <a:solidFill>
                  <a:srgbClr val="B13F9A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endParaRPr lang="ru-RU" sz="900" b="1" dirty="0">
              <a:ln w="12700">
                <a:solidFill>
                  <a:srgbClr val="B13F9A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r>
              <a:rPr lang="ru-RU" b="1" dirty="0">
                <a:ln w="12700">
                  <a:solidFill>
                    <a:srgbClr val="B13F9A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Сумарокова Ирина Валериевна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endParaRPr lang="ru-RU" sz="900" b="1" dirty="0">
              <a:ln w="12700">
                <a:solidFill>
                  <a:srgbClr val="B13F9A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r>
              <a:rPr lang="ru-RU" b="1" dirty="0">
                <a:ln w="12700">
                  <a:solidFill>
                    <a:srgbClr val="B13F9A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Мастер </a:t>
            </a:r>
            <a:r>
              <a:rPr lang="ru-RU" b="1" dirty="0" smtClean="0">
                <a:ln w="12700">
                  <a:solidFill>
                    <a:srgbClr val="B13F9A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у/п</a:t>
            </a:r>
            <a:endParaRPr lang="ru-RU" sz="900" b="1" dirty="0">
              <a:ln w="12700">
                <a:solidFill>
                  <a:srgbClr val="B13F9A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lvl="0">
              <a:buClr>
                <a:srgbClr val="B13F9A"/>
              </a:buClr>
              <a:defRPr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43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рина\Pictures\img0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6" y="153813"/>
            <a:ext cx="7924800" cy="652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44008" y="908720"/>
            <a:ext cx="33123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Разделение материалов , применяемых для изготовления изделий, по группам в зависимости от трудоёмкости обработки изделий.</a:t>
            </a:r>
          </a:p>
        </p:txBody>
      </p:sp>
    </p:spTree>
    <p:extLst>
      <p:ext uri="{BB962C8B-B14F-4D97-AF65-F5344CB8AC3E}">
        <p14:creationId xmlns:p14="http://schemas.microsoft.com/office/powerpoint/2010/main" val="3922651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1560</TotalTime>
  <Words>33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Модуль: ПМ 01 УП   Приём заказов  на изготовление изделий.  Блок: »Изготовление юбки».    Учебный элемент:  «Группы тканей».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ПМ 01 Приём заказа на изготовление юбки.</dc:title>
  <dc:creator>Ирина</dc:creator>
  <cp:lastModifiedBy>Ирина</cp:lastModifiedBy>
  <cp:revision>73</cp:revision>
  <dcterms:created xsi:type="dcterms:W3CDTF">2013-10-25T23:34:35Z</dcterms:created>
  <dcterms:modified xsi:type="dcterms:W3CDTF">2014-01-25T19:17:03Z</dcterms:modified>
</cp:coreProperties>
</file>