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3" r:id="rId2"/>
    <p:sldId id="256" r:id="rId3"/>
    <p:sldId id="270" r:id="rId4"/>
    <p:sldId id="269" r:id="rId5"/>
    <p:sldId id="271" r:id="rId6"/>
    <p:sldId id="272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2710AC-CB2F-430E-BD69-6F5081A3CC8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99E323-F5F9-4200-96A0-1B460ED9F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ShkolDoska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4" y="0"/>
            <a:ext cx="91473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47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547260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Изготовление </a:t>
            </a:r>
            <a:r>
              <a:rPr lang="ru-RU" i="1" kern="1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/>
              </a:rPr>
              <a:t>цельнокрытой</a:t>
            </a:r>
            <a:r>
              <a:rPr lang="ru-RU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 </a:t>
            </a:r>
            <a:br>
              <a:rPr lang="ru-RU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</a:br>
            <a:r>
              <a:rPr lang="ru-RU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переплётной крышки</a:t>
            </a:r>
            <a:endParaRPr lang="ru-RU" b="1" i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6093296"/>
            <a:ext cx="4784576" cy="764704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endParaRPr lang="ru-RU" dirty="0" smtClean="0">
              <a:solidFill>
                <a:srgbClr val="0071B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000240"/>
            <a:ext cx="1714504" cy="17859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Прикладываем линейку к верхнему левому углу и ставим точку у деления </a:t>
            </a:r>
            <a:r>
              <a:rPr lang="ru-RU" sz="2000" dirty="0" smtClean="0"/>
              <a:t>14,3 </a:t>
            </a:r>
            <a:r>
              <a:rPr lang="ru-RU" sz="2000" dirty="0" smtClean="0"/>
              <a:t>см.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/>
              <a:t>Разметка картонной сторонки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H:\DCIM\127___10\IMG_2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74888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76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Аналогично делаем отметку от верхнего левого угла вниз до деления </a:t>
            </a:r>
            <a:r>
              <a:rPr lang="ru-RU" sz="2000" dirty="0" smtClean="0"/>
              <a:t>19,6 </a:t>
            </a:r>
            <a:r>
              <a:rPr lang="ru-RU" sz="2000" dirty="0" smtClean="0"/>
              <a:t>см. и ставим точку.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/>
              <a:t>Разметка картонной сторонки.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543237" y="-31617"/>
            <a:ext cx="7583424" cy="4568952"/>
          </a:xfrm>
        </p:spPr>
      </p:sp>
      <p:pic>
        <p:nvPicPr>
          <p:cNvPr id="9218" name="Picture 2" descr="H:\DCIM\127___10\IMG_2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70" y="-7394"/>
            <a:ext cx="7506988" cy="45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533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Берём угольник, прикладываем прямой угол к отметке </a:t>
            </a:r>
            <a:r>
              <a:rPr lang="ru-RU" dirty="0" smtClean="0"/>
              <a:t>14,3см</a:t>
            </a:r>
            <a:r>
              <a:rPr lang="ru-RU" dirty="0" smtClean="0"/>
              <a:t>. Опускаем вниз до деления </a:t>
            </a:r>
            <a:r>
              <a:rPr lang="ru-RU" dirty="0" smtClean="0"/>
              <a:t>19,6см</a:t>
            </a:r>
            <a:r>
              <a:rPr lang="ru-RU" dirty="0" smtClean="0"/>
              <a:t>. Ставим точку.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/>
              <a:t>Разметка картонной сторонки.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 descr="H:\DCIM\127___10\IMG_2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74888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89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Отмеченные точки соединяем.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725144"/>
            <a:ext cx="7315200" cy="608856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dirty="0" smtClean="0"/>
              <a:t>Разметка картонной сторонки.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 descr="H:\DCIM\127___10\IMG_2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81" y="117986"/>
            <a:ext cx="7476615" cy="44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67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Какая фигура получилась?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4725144"/>
            <a:ext cx="6912768" cy="680864"/>
          </a:xfrm>
        </p:spPr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ru-RU" dirty="0" smtClean="0"/>
              <a:t>Разметка картонной сторонки.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:\DCIM\127___10\IMG_25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33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467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Покровный материал, картонные сторонки, шаблон </a:t>
            </a:r>
            <a:r>
              <a:rPr lang="ru-RU" smtClean="0"/>
              <a:t>шпации,отстав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ru-RU" dirty="0"/>
              <a:t>Раскроенные детали переплётной крышки.</a:t>
            </a:r>
          </a:p>
        </p:txBody>
      </p:sp>
      <p:pic>
        <p:nvPicPr>
          <p:cNvPr id="7170" name="Picture 2" descr="H:\DCIM\127___10\IMG_25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r="3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530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407</TotalTime>
  <Words>93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Презентация PowerPoint</vt:lpstr>
      <vt:lpstr>Изготовление цельнокрытой  переплётной крышки</vt:lpstr>
      <vt:lpstr>Разметка картонной сторонки</vt:lpstr>
      <vt:lpstr>Разметка картонной сторонки.</vt:lpstr>
      <vt:lpstr>Разметка картонной сторонки.</vt:lpstr>
      <vt:lpstr>Разметка картонной сторонки.</vt:lpstr>
      <vt:lpstr>Разметка картонной сторонки. </vt:lpstr>
      <vt:lpstr>Раскроенные детали переплётной крышки.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цельнокрытой переплётной крышки</dc:title>
  <dc:creator>1</dc:creator>
  <cp:lastModifiedBy>Татьяна</cp:lastModifiedBy>
  <cp:revision>38</cp:revision>
  <dcterms:created xsi:type="dcterms:W3CDTF">2013-09-24T14:45:45Z</dcterms:created>
  <dcterms:modified xsi:type="dcterms:W3CDTF">2013-11-21T08:09:52Z</dcterms:modified>
</cp:coreProperties>
</file>