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D5545-413A-48BB-9195-8CD1C307EEC4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B041C-EBA5-4880-8920-66BFCB3DA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3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041C-EBA5-4880-8920-66BFCB3DAA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33400"/>
            <a:ext cx="5196412" cy="404772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Модуль: ПМ 01 УП 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Приём заказов  на изготовление изделий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Блок: »Изготовление юбки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Учебный элемент: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Оформление паспорта заказа».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25144"/>
            <a:ext cx="4545292" cy="14401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СПб  ГБП  ОУ  «ИПЛ»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Сумарокова Ирина Валериевна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Мастер у/п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1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1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Бланки квитанций на предприятии. Паспорт заказа.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7719"/>
            <a:ext cx="7860764" cy="561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07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611"/>
            <a:ext cx="3840163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4703"/>
            <a:ext cx="219551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3151"/>
            <a:ext cx="110331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13" y="620688"/>
            <a:ext cx="39560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0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492896"/>
            <a:ext cx="35283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ДНЕВНИК </a:t>
            </a:r>
          </a:p>
          <a:p>
            <a:pPr algn="ctr"/>
            <a:r>
              <a:rPr lang="ru-RU" sz="1400" dirty="0"/>
              <a:t>ПРИЕМА ЗАКАЗОВ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1400" dirty="0"/>
              <a:t>Группы №   </a:t>
            </a:r>
          </a:p>
          <a:p>
            <a:r>
              <a:rPr lang="ru-RU" sz="1400" dirty="0"/>
              <a:t>по профессии «Закройщик»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Фамилия</a:t>
            </a:r>
          </a:p>
          <a:p>
            <a:endParaRPr lang="ru-RU" sz="1400" dirty="0"/>
          </a:p>
          <a:p>
            <a:r>
              <a:rPr lang="ru-RU" sz="1400" dirty="0" smtClean="0"/>
              <a:t> ______________________________</a:t>
            </a:r>
          </a:p>
          <a:p>
            <a:endParaRPr lang="ru-RU" sz="1400" dirty="0"/>
          </a:p>
          <a:p>
            <a:r>
              <a:rPr lang="ru-RU" sz="1400" dirty="0"/>
              <a:t> Имя </a:t>
            </a:r>
            <a:r>
              <a:rPr lang="ru-RU" sz="1400" dirty="0" smtClean="0"/>
              <a:t>__________________________</a:t>
            </a:r>
            <a:endParaRPr lang="ru-RU" sz="1400" dirty="0"/>
          </a:p>
          <a:p>
            <a:r>
              <a:rPr lang="ru-RU" sz="1400" dirty="0"/>
              <a:t> Отчество </a:t>
            </a:r>
            <a:r>
              <a:rPr lang="ru-RU" dirty="0" smtClean="0"/>
              <a:t>________________________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5"/>
            <a:ext cx="1634878" cy="460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98132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59" y="396752"/>
            <a:ext cx="5778223" cy="105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692697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Ижорский </a:t>
            </a:r>
          </a:p>
          <a:p>
            <a:pPr algn="ctr"/>
            <a:r>
              <a:rPr lang="ru-RU" sz="1200" dirty="0" smtClean="0"/>
              <a:t>политехнический лицей</a:t>
            </a:r>
            <a:endParaRPr lang="ru-RU" sz="1200" dirty="0"/>
          </a:p>
          <a:p>
            <a:pPr algn="ctr"/>
            <a:r>
              <a:rPr lang="ru-RU" sz="1200" dirty="0"/>
              <a:t>Санкт- 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168438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356"/>
            <a:ext cx="7776864" cy="55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979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254</TotalTime>
  <Words>51</Words>
  <Application>Microsoft Office PowerPoint</Application>
  <PresentationFormat>Экран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Модуль: ПМ 01 УП   Приём заказов  на изготовление изделий.  Блок: »Изготовление юбки».   Учебный элемент:  «Оформление паспорта заказа».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8</cp:revision>
  <dcterms:created xsi:type="dcterms:W3CDTF">2014-01-10T15:55:09Z</dcterms:created>
  <dcterms:modified xsi:type="dcterms:W3CDTF">2014-01-25T19:28:13Z</dcterms:modified>
</cp:coreProperties>
</file>