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25.01.2014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25.01.2014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25.01.2014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25.01.2014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25.01.2014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25.01.2014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25.01.2014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25.01.2014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131840" y="548680"/>
            <a:ext cx="5688632" cy="4104456"/>
          </a:xfrm>
        </p:spPr>
        <p:txBody>
          <a:bodyPr/>
          <a:lstStyle/>
          <a:p>
            <a:pPr algn="ctr"/>
            <a:r>
              <a:rPr lang="ru-RU" sz="2000" dirty="0">
                <a:solidFill>
                  <a:schemeClr val="bg1"/>
                </a:solidFill>
              </a:rPr>
              <a:t>Модуль: ПМ 01 УП  </a:t>
            </a:r>
            <a:br>
              <a:rPr lang="ru-RU" sz="2000" dirty="0">
                <a:solidFill>
                  <a:schemeClr val="bg1"/>
                </a:solidFill>
              </a:rPr>
            </a:br>
            <a:r>
              <a:rPr lang="ru-RU" sz="2000" dirty="0">
                <a:solidFill>
                  <a:schemeClr val="bg1"/>
                </a:solidFill>
              </a:rPr>
              <a:t>Приём заказов  на изготовление изделий</a:t>
            </a:r>
            <a:r>
              <a:rPr lang="ru-RU" sz="2000" dirty="0" smtClean="0">
                <a:solidFill>
                  <a:schemeClr val="bg1"/>
                </a:solidFill>
              </a:rPr>
              <a:t>.</a:t>
            </a:r>
            <a:br>
              <a:rPr lang="ru-RU" sz="2000" dirty="0" smtClean="0">
                <a:solidFill>
                  <a:schemeClr val="bg1"/>
                </a:solidFill>
              </a:rPr>
            </a:br>
            <a:r>
              <a:rPr lang="ru-RU" sz="2000" dirty="0">
                <a:solidFill>
                  <a:schemeClr val="bg1"/>
                </a:solidFill>
              </a:rPr>
              <a:t/>
            </a:r>
            <a:br>
              <a:rPr lang="ru-RU" sz="2000" dirty="0">
                <a:solidFill>
                  <a:schemeClr val="bg1"/>
                </a:solidFill>
              </a:rPr>
            </a:br>
            <a:r>
              <a:rPr lang="ru-RU" sz="2000" dirty="0">
                <a:solidFill>
                  <a:schemeClr val="bg1"/>
                </a:solidFill>
              </a:rPr>
              <a:t>Блок: »Изготовление юбки</a:t>
            </a:r>
            <a:r>
              <a:rPr lang="ru-RU" sz="2000" dirty="0" smtClean="0">
                <a:solidFill>
                  <a:schemeClr val="bg1"/>
                </a:solidFill>
              </a:rPr>
              <a:t>».</a:t>
            </a:r>
            <a:br>
              <a:rPr lang="ru-RU" sz="2000" dirty="0" smtClean="0">
                <a:solidFill>
                  <a:schemeClr val="bg1"/>
                </a:solidFill>
              </a:rPr>
            </a:br>
            <a:r>
              <a:rPr lang="ru-RU" sz="2000" dirty="0" smtClean="0">
                <a:solidFill>
                  <a:schemeClr val="bg1"/>
                </a:solidFill>
              </a:rPr>
              <a:t/>
            </a:r>
            <a:br>
              <a:rPr lang="ru-RU" sz="2000" dirty="0" smtClean="0">
                <a:solidFill>
                  <a:schemeClr val="bg1"/>
                </a:solidFill>
              </a:rPr>
            </a:br>
            <a:r>
              <a:rPr lang="ru-RU" sz="2000" dirty="0">
                <a:solidFill>
                  <a:schemeClr val="bg1"/>
                </a:solidFill>
              </a:rPr>
              <a:t/>
            </a:r>
            <a:br>
              <a:rPr lang="ru-RU" sz="2000" dirty="0">
                <a:solidFill>
                  <a:schemeClr val="bg1"/>
                </a:solidFill>
              </a:rPr>
            </a:br>
            <a:r>
              <a:rPr lang="ru-RU" sz="2400" dirty="0">
                <a:solidFill>
                  <a:schemeClr val="bg1"/>
                </a:solidFill>
              </a:rPr>
              <a:t>Учебный элемент: «Последовательность приема </a:t>
            </a:r>
            <a:r>
              <a:rPr lang="ru-RU" sz="2400" dirty="0" smtClean="0">
                <a:solidFill>
                  <a:schemeClr val="bg1"/>
                </a:solidFill>
              </a:rPr>
              <a:t>заказа».</a:t>
            </a:r>
            <a:br>
              <a:rPr lang="ru-RU" sz="2400" dirty="0" smtClean="0">
                <a:solidFill>
                  <a:schemeClr val="bg1"/>
                </a:solidFill>
              </a:rPr>
            </a:b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51920" y="4941168"/>
            <a:ext cx="4536504" cy="1656184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ru-RU" dirty="0"/>
              <a:t>СПб  ГБП  ОУ  «ИПЛ»</a:t>
            </a:r>
          </a:p>
          <a:p>
            <a:pPr algn="ctr"/>
            <a:endParaRPr lang="ru-RU" dirty="0"/>
          </a:p>
          <a:p>
            <a:pPr algn="ctr"/>
            <a:r>
              <a:rPr lang="ru-RU" dirty="0"/>
              <a:t>Сумарокова Ирина Валериевна</a:t>
            </a:r>
          </a:p>
          <a:p>
            <a:pPr algn="ctr"/>
            <a:endParaRPr lang="ru-RU" dirty="0"/>
          </a:p>
          <a:p>
            <a:pPr algn="ctr"/>
            <a:r>
              <a:rPr lang="ru-RU" dirty="0"/>
              <a:t>Мастер у/п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68275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88640"/>
            <a:ext cx="7704856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Последовательность приема заказа</a:t>
            </a:r>
            <a:r>
              <a:rPr lang="ru-RU" dirty="0" smtClean="0"/>
              <a:t>.</a:t>
            </a:r>
          </a:p>
          <a:p>
            <a:pPr algn="ctr"/>
            <a:endParaRPr lang="ru-RU" dirty="0"/>
          </a:p>
          <a:p>
            <a:endParaRPr lang="ru-RU" dirty="0"/>
          </a:p>
          <a:p>
            <a:r>
              <a:rPr lang="ru-RU" dirty="0"/>
              <a:t>1.Встретить посетителя, выполняя требования профессионального этикета.</a:t>
            </a:r>
          </a:p>
          <a:p>
            <a:endParaRPr lang="ru-RU" dirty="0"/>
          </a:p>
          <a:p>
            <a:r>
              <a:rPr lang="ru-RU" dirty="0"/>
              <a:t>2. Внимательно выслушать пожелания заказчика, незаметно оценивая строение его фигуры и психологические особенности.</a:t>
            </a:r>
          </a:p>
          <a:p>
            <a:endParaRPr lang="ru-RU" dirty="0"/>
          </a:p>
          <a:p>
            <a:r>
              <a:rPr lang="ru-RU" dirty="0"/>
              <a:t>3. Предложить  заказчику  журналы мод. Дать рекомендации по выбору модели в соответствии с его пожеланиями, внешними данными, психологическими особенностями, строением фигуры и направлением современной  моды.</a:t>
            </a:r>
          </a:p>
          <a:p>
            <a:endParaRPr lang="ru-RU" dirty="0"/>
          </a:p>
          <a:p>
            <a:r>
              <a:rPr lang="ru-RU" dirty="0"/>
              <a:t>4.Проверить ширину, метраж и качество ткани.</a:t>
            </a:r>
          </a:p>
          <a:p>
            <a:endParaRPr lang="ru-RU" dirty="0"/>
          </a:p>
          <a:p>
            <a:r>
              <a:rPr lang="ru-RU" dirty="0"/>
              <a:t>5. Измерить  фигуру заказчика. Определить степень прилегания юбки к фигуре и расход ткани на изделие.</a:t>
            </a:r>
          </a:p>
          <a:p>
            <a:endParaRPr lang="ru-RU" dirty="0"/>
          </a:p>
          <a:p>
            <a:r>
              <a:rPr lang="ru-RU" dirty="0"/>
              <a:t>6.При недостаточности материалов и ткани  для выбранной модели  профессионально видоизменить модель в соответствии с количеством материалов, ткани и вкусами заказчика.</a:t>
            </a:r>
          </a:p>
        </p:txBody>
      </p:sp>
    </p:spTree>
    <p:extLst>
      <p:ext uri="{BB962C8B-B14F-4D97-AF65-F5344CB8AC3E}">
        <p14:creationId xmlns:p14="http://schemas.microsoft.com/office/powerpoint/2010/main" val="31990566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260648"/>
            <a:ext cx="7632848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Последовательность приема заказа.</a:t>
            </a:r>
          </a:p>
          <a:p>
            <a:endParaRPr lang="ru-RU" dirty="0"/>
          </a:p>
          <a:p>
            <a:r>
              <a:rPr lang="ru-RU" dirty="0"/>
              <a:t>7.Определить стоимость обработки изделия по  прейскуранту на изготовление швейных изделий по индивидуальным заказам. Зависит от категории предприятия,  группы материала и количества усложняющих элементов.</a:t>
            </a:r>
          </a:p>
          <a:p>
            <a:r>
              <a:rPr lang="ru-RU" dirty="0"/>
              <a:t>8. Оформить квитанции (три экземпляра: заказчику, на производство, в бухгалтерию) по специальной форме , принятой на предприятии.</a:t>
            </a:r>
          </a:p>
          <a:p>
            <a:endParaRPr lang="ru-RU" dirty="0"/>
          </a:p>
          <a:p>
            <a:pPr algn="ctr"/>
            <a:r>
              <a:rPr lang="ru-RU" dirty="0"/>
              <a:t>Описание юбки минимальной сложности.</a:t>
            </a:r>
          </a:p>
          <a:p>
            <a:endParaRPr lang="ru-RU" dirty="0"/>
          </a:p>
          <a:p>
            <a:r>
              <a:rPr lang="ru-RU" dirty="0"/>
              <a:t>Прямая или незначительно расклешённая книзу, с двумя швами, с вытачками или сборками(мягкими складками) по верхнему краю. Верхний край юбки на цельнокроеном или притачном поясе или  на корсаже(с застёжкой на одну петлю и пуговицу, кнопки, крючки и петли), или с продёрнутой эластичной тесьмой, готовым шнуром в один ряд. Застёжка в шве на тесьму-»молнию» длиной до 20 см, на крючки и петли, кнопки. </a:t>
            </a:r>
          </a:p>
          <a:p>
            <a:r>
              <a:rPr lang="ru-RU" dirty="0"/>
              <a:t>Низ изделия обработан различными способами: швом </a:t>
            </a:r>
            <a:r>
              <a:rPr lang="ru-RU" dirty="0" err="1"/>
              <a:t>вподгибку</a:t>
            </a:r>
            <a:r>
              <a:rPr lang="ru-RU" dirty="0"/>
              <a:t>, с двойной строчкой на стачивающей машине.</a:t>
            </a:r>
          </a:p>
        </p:txBody>
      </p:sp>
    </p:spTree>
    <p:extLst>
      <p:ext uri="{BB962C8B-B14F-4D97-AF65-F5344CB8AC3E}">
        <p14:creationId xmlns:p14="http://schemas.microsoft.com/office/powerpoint/2010/main" val="37499703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0</TotalTime>
  <Words>274</Words>
  <Application>Microsoft Office PowerPoint</Application>
  <PresentationFormat>Экран (4:3)</PresentationFormat>
  <Paragraphs>29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Изящная</vt:lpstr>
      <vt:lpstr>Модуль: ПМ 01 УП   Приём заказов  на изготовление изделий.  Блок: »Изготовление юбки».   Учебный элемент: «Последовательность приема заказа». 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Модуль: ПМ 01 УП   Приём заказов  на изготовление изделий.  Блок: »Изготовление юбки».   Учебный элемент: «Последовательность приема заказа».  </dc:title>
  <dc:creator>Ирина</dc:creator>
  <cp:lastModifiedBy>Ирина</cp:lastModifiedBy>
  <cp:revision>2</cp:revision>
  <dcterms:created xsi:type="dcterms:W3CDTF">2014-01-25T18:45:47Z</dcterms:created>
  <dcterms:modified xsi:type="dcterms:W3CDTF">2014-01-25T18:56:38Z</dcterms:modified>
</cp:coreProperties>
</file>