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404664"/>
            <a:ext cx="5832648" cy="3744416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chemeClr val="bg1"/>
                </a:solidFill>
              </a:rPr>
              <a:t>Модуль: ПМ 01 УП  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Приём заказов  на изготовление изделий.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/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Блок: »Изготовление юбки</a:t>
            </a:r>
            <a:r>
              <a:rPr lang="ru-RU" sz="2000" dirty="0" smtClean="0">
                <a:solidFill>
                  <a:schemeClr val="bg1"/>
                </a:solidFill>
              </a:rPr>
              <a:t>».</a:t>
            </a:r>
            <a:r>
              <a:rPr lang="ru-RU" sz="2000" dirty="0">
                <a:solidFill>
                  <a:schemeClr val="bg1"/>
                </a:solidFill>
              </a:rPr>
              <a:t/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/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/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Учебный </a:t>
            </a:r>
            <a:r>
              <a:rPr lang="ru-RU" sz="2400" dirty="0">
                <a:solidFill>
                  <a:schemeClr val="bg1"/>
                </a:solidFill>
              </a:rPr>
              <a:t>элемент: </a:t>
            </a:r>
            <a:br>
              <a:rPr lang="ru-RU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« Приблизительный расчет расхода ткани на юбку».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4941168"/>
            <a:ext cx="4905332" cy="165618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/>
              <a:t>СПб  ГБП  ОУ  «ИПЛ»</a:t>
            </a:r>
          </a:p>
          <a:p>
            <a:pPr algn="ctr"/>
            <a:endParaRPr lang="ru-RU" dirty="0"/>
          </a:p>
          <a:p>
            <a:pPr algn="ctr"/>
            <a:r>
              <a:rPr lang="ru-RU" dirty="0"/>
              <a:t>Сумарокова Ирина Валериевна</a:t>
            </a:r>
          </a:p>
          <a:p>
            <a:pPr algn="ctr"/>
            <a:endParaRPr lang="ru-RU" dirty="0"/>
          </a:p>
          <a:p>
            <a:pPr algn="ctr"/>
            <a:r>
              <a:rPr lang="ru-RU" dirty="0"/>
              <a:t>Мастер у/п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6287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32657"/>
            <a:ext cx="6030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Приблизительный расчет расхода ткани на  юбку.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5589240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Для подгонки рисунка ткани при выкраивании  деталей в раскладке  предусматривают припуск в размере 1/2, 3/4 или полного раппорта рисунка.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490531"/>
              </p:ext>
            </p:extLst>
          </p:nvPr>
        </p:nvGraphicFramePr>
        <p:xfrm>
          <a:off x="323528" y="980729"/>
          <a:ext cx="6918972" cy="4464494"/>
        </p:xfrm>
        <a:graphic>
          <a:graphicData uri="http://schemas.openxmlformats.org/drawingml/2006/table">
            <a:tbl>
              <a:tblPr firstRow="1" firstCol="1" bandRow="1"/>
              <a:tblGrid>
                <a:gridCol w="1729743"/>
                <a:gridCol w="1729743"/>
                <a:gridCol w="1729743"/>
                <a:gridCol w="1729743"/>
              </a:tblGrid>
              <a:tr h="34342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Изделие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Ширина ткани, см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Размерные группы по О</a:t>
                      </a:r>
                      <a:r>
                        <a:rPr lang="ru-RU" sz="1600" baseline="-25000">
                          <a:effectLst/>
                          <a:latin typeface="Calibri"/>
                          <a:ea typeface="Calibri"/>
                          <a:cs typeface="Times New Roman"/>
                        </a:rPr>
                        <a:t>г 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34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84…96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100…112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684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Юбка прямая или с небольшим расширением.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Длина изделия + 20 см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Длина изделия + 20 см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02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Длина изделия + 40 см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Две длины изделия +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см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026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Юбка  расклешённая или со складками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Две длины изделия +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см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Две длины изделия +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см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02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Две длины изделия +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см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Две длины изделия +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 см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98539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257</TotalTime>
  <Words>117</Words>
  <Application>Microsoft Office PowerPoint</Application>
  <PresentationFormat>Экран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Изящная</vt:lpstr>
      <vt:lpstr>Модуль: ПМ 01 УП   Приём заказов  на изготовление изделий.  Блок: »Изготовление юбки».   Учебный элемент:  « Приблизительный расчет расхода ткани на юбку».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Ирина</cp:lastModifiedBy>
  <cp:revision>8</cp:revision>
  <dcterms:created xsi:type="dcterms:W3CDTF">2014-01-24T16:40:35Z</dcterms:created>
  <dcterms:modified xsi:type="dcterms:W3CDTF">2014-01-26T09:53:23Z</dcterms:modified>
</cp:coreProperties>
</file>