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4" r:id="rId4"/>
    <p:sldId id="263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D5545-413A-48BB-9195-8CD1C307EEC4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B041C-EBA5-4880-8920-66BFCB3DA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3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041C-EBA5-4880-8920-66BFCB3DAA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5760640" cy="4176464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Модуль: ПМ 01 УП 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Приём заказов  на изготовление изделий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Блок: »Изготовление юбки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Учебный элемент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«Снятие мерок и выбор прибавок </a:t>
            </a:r>
            <a:r>
              <a:rPr lang="ru-RU" sz="2400" dirty="0" smtClean="0">
                <a:solidFill>
                  <a:schemeClr val="bg1"/>
                </a:solidFill>
              </a:rPr>
              <a:t>для построения  юбки».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25144"/>
            <a:ext cx="4545292" cy="14401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СПб  ГБП  ОУ  «ИПЛ»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Сумарокова Ирина Валериевна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Мастер у/п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1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488832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правильно снять мерки.</a:t>
            </a:r>
          </a:p>
          <a:p>
            <a:endParaRPr lang="ru-RU" dirty="0"/>
          </a:p>
          <a:p>
            <a:r>
              <a:rPr lang="ru-RU" dirty="0"/>
              <a:t>1.При снятии мерок закройщик стоит справа от заказчика. 2.Установочным поясом является резинка («шляпная» или 0,5см).Располагается строго горизонтально. </a:t>
            </a:r>
          </a:p>
          <a:p>
            <a:r>
              <a:rPr lang="ru-RU" dirty="0"/>
              <a:t>3. Измерения производятся плотной сантиметровой лентой, ленту при измерении нельзя ослаблять или натягивать. Сантиметровую ленту закройщик замыкает на середине установочного пояса спереди  или на правом боку.</a:t>
            </a:r>
          </a:p>
          <a:p>
            <a:r>
              <a:rPr lang="ru-RU" dirty="0"/>
              <a:t>4. Тот, с кого снимают мерки, должен стоять прямо, без напряжения, сохраняя привычную осанку, с опущенными руками; положение ног – пятки вместе, носки развернуты. </a:t>
            </a:r>
          </a:p>
          <a:p>
            <a:r>
              <a:rPr lang="ru-RU" dirty="0"/>
              <a:t>5. Целесообразно снимать мерки по белью, чтобы лишняя одежда не искажала показания.</a:t>
            </a:r>
          </a:p>
          <a:p>
            <a:r>
              <a:rPr lang="ru-RU" dirty="0"/>
              <a:t>6.Парные размерные показатели нужно определять по правой стороне. </a:t>
            </a:r>
          </a:p>
          <a:p>
            <a:r>
              <a:rPr lang="ru-RU" dirty="0"/>
              <a:t>7.Сначала снимают мерки обхватов, затем мерки длин.</a:t>
            </a:r>
          </a:p>
          <a:p>
            <a:r>
              <a:rPr lang="ru-RU" dirty="0"/>
              <a:t> Мерки обхватов записывают в половинном размере и называют «</a:t>
            </a:r>
            <a:r>
              <a:rPr lang="ru-RU" dirty="0" err="1"/>
              <a:t>полуобхват</a:t>
            </a:r>
            <a:r>
              <a:rPr lang="ru-RU" dirty="0"/>
              <a:t>».Условно обозначают буквой «С».</a:t>
            </a:r>
          </a:p>
          <a:p>
            <a:r>
              <a:rPr lang="ru-RU" dirty="0"/>
              <a:t>Мерки длин записывают полностью и обозначают буквой «Д».</a:t>
            </a:r>
          </a:p>
          <a:p>
            <a:r>
              <a:rPr lang="ru-RU" dirty="0"/>
              <a:t>8.Ошибка измерений не должна превышать 0,5 см.</a:t>
            </a:r>
          </a:p>
        </p:txBody>
      </p:sp>
    </p:spTree>
    <p:extLst>
      <p:ext uri="{BB962C8B-B14F-4D97-AF65-F5344CB8AC3E}">
        <p14:creationId xmlns:p14="http://schemas.microsoft.com/office/powerpoint/2010/main" val="304371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7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Снятие мерок для построения прямой юбки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3950"/>
            <a:ext cx="30781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4939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7674" y="1556792"/>
            <a:ext cx="40506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</a:t>
            </a:r>
            <a:r>
              <a:rPr lang="ru-RU" dirty="0"/>
              <a:t> –   </a:t>
            </a:r>
            <a:r>
              <a:rPr lang="ru-RU" dirty="0" err="1"/>
              <a:t>Полуобхват</a:t>
            </a:r>
            <a:r>
              <a:rPr lang="ru-RU" dirty="0"/>
              <a:t>  талии 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Сантиметровая лента проходит по самому узкому  месту   талии (по установочному поясу).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717032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Сб</a:t>
            </a:r>
            <a:r>
              <a:rPr lang="ru-RU" dirty="0"/>
              <a:t> –   </a:t>
            </a:r>
            <a:r>
              <a:rPr lang="ru-RU" dirty="0" err="1"/>
              <a:t>Полуобхват</a:t>
            </a:r>
            <a:r>
              <a:rPr lang="ru-RU" dirty="0"/>
              <a:t>   бедер.</a:t>
            </a:r>
          </a:p>
          <a:p>
            <a:endParaRPr lang="ru-RU" dirty="0"/>
          </a:p>
          <a:p>
            <a:r>
              <a:rPr lang="ru-RU" dirty="0"/>
              <a:t> Сантиметровая лента проходит по выступающим точкам ягодиц , спереди с учетом выступа </a:t>
            </a:r>
            <a:r>
              <a:rPr lang="ru-RU" dirty="0" smtClean="0"/>
              <a:t>живота, </a:t>
            </a:r>
            <a:r>
              <a:rPr lang="ru-RU" dirty="0"/>
              <a:t>используя при этом линейку, приложив её вертикально к животу.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32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Снятие мерок для построения прямой юбки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2786"/>
            <a:ext cx="4681537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869160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Дсп</a:t>
            </a:r>
            <a:r>
              <a:rPr lang="ru-RU" dirty="0"/>
              <a:t> – Длина от линии талии до пола спереди ;</a:t>
            </a:r>
          </a:p>
          <a:p>
            <a:pPr algn="ctr"/>
            <a:r>
              <a:rPr lang="ru-RU" dirty="0" err="1"/>
              <a:t>Дсб</a:t>
            </a:r>
            <a:r>
              <a:rPr lang="ru-RU" dirty="0"/>
              <a:t> -  Длина от линии талии до пола  сбоку ;</a:t>
            </a:r>
          </a:p>
          <a:p>
            <a:pPr algn="ctr"/>
            <a:r>
              <a:rPr lang="ru-RU" dirty="0" err="1"/>
              <a:t>Ди</a:t>
            </a:r>
            <a:r>
              <a:rPr lang="ru-RU" dirty="0"/>
              <a:t>- Длина изделия. Измеряют от ленты на линии талии до желаемой длины. Если юбка максимальной длины, то измеряем до пола.</a:t>
            </a:r>
          </a:p>
        </p:txBody>
      </p:sp>
    </p:spTree>
    <p:extLst>
      <p:ext uri="{BB962C8B-B14F-4D97-AF65-F5344CB8AC3E}">
        <p14:creationId xmlns:p14="http://schemas.microsoft.com/office/powerpoint/2010/main" val="220195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Снятие мерок для построения прямой юбки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25608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869160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Дсз</a:t>
            </a:r>
            <a:r>
              <a:rPr lang="ru-RU" dirty="0"/>
              <a:t> -  Длина от линии талии до пола сзади . </a:t>
            </a:r>
          </a:p>
          <a:p>
            <a:r>
              <a:rPr lang="ru-RU" dirty="0"/>
              <a:t>Измеряется вертикально от линии талии до пола сзади через выпуклость ягодицы.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412776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Ди</a:t>
            </a:r>
            <a:r>
              <a:rPr lang="ru-RU" dirty="0"/>
              <a:t>- Длина изделия.</a:t>
            </a:r>
          </a:p>
          <a:p>
            <a:r>
              <a:rPr lang="ru-RU" dirty="0"/>
              <a:t>(2 вариант измерения)</a:t>
            </a:r>
          </a:p>
          <a:p>
            <a:endParaRPr lang="ru-RU" dirty="0"/>
          </a:p>
          <a:p>
            <a:r>
              <a:rPr lang="ru-RU" dirty="0"/>
              <a:t>У – уровень низа юбки. Измеряется по вертикали от пола до желаемого уровня низа юбки. При расчетах значение мерки У отнимается от </a:t>
            </a:r>
            <a:r>
              <a:rPr lang="ru-RU" dirty="0" err="1"/>
              <a:t>Дсп</a:t>
            </a:r>
            <a:r>
              <a:rPr lang="ru-RU" dirty="0"/>
              <a:t>, </a:t>
            </a:r>
            <a:r>
              <a:rPr lang="ru-RU" dirty="0" err="1"/>
              <a:t>Дсб</a:t>
            </a:r>
            <a:r>
              <a:rPr lang="ru-RU" dirty="0"/>
              <a:t> и </a:t>
            </a:r>
            <a:r>
              <a:rPr lang="ru-RU" dirty="0" err="1"/>
              <a:t>Дсз</a:t>
            </a:r>
            <a:r>
              <a:rPr lang="ru-RU" dirty="0"/>
              <a:t> для определения длины юбки на каждом участке.</a:t>
            </a:r>
          </a:p>
        </p:txBody>
      </p:sp>
    </p:spTree>
    <p:extLst>
      <p:ext uri="{BB962C8B-B14F-4D97-AF65-F5344CB8AC3E}">
        <p14:creationId xmlns:p14="http://schemas.microsoft.com/office/powerpoint/2010/main" val="104625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59985"/>
              </p:ext>
            </p:extLst>
          </p:nvPr>
        </p:nvGraphicFramePr>
        <p:xfrm>
          <a:off x="467544" y="3933056"/>
          <a:ext cx="7488834" cy="1872209"/>
        </p:xfrm>
        <a:graphic>
          <a:graphicData uri="http://schemas.openxmlformats.org/drawingml/2006/table">
            <a:tbl>
              <a:tblPr firstRow="1" firstCol="1" bandRow="1"/>
              <a:tblGrid>
                <a:gridCol w="935929"/>
                <a:gridCol w="935929"/>
                <a:gridCol w="935929"/>
                <a:gridCol w="935929"/>
                <a:gridCol w="935929"/>
                <a:gridCol w="935929"/>
                <a:gridCol w="936630"/>
                <a:gridCol w="936630"/>
              </a:tblGrid>
              <a:tr h="576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Очень  плотное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Плотное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Свободное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0…0,5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0,5…0,7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0,7…1,0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1,5…2,0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Свыше 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Свыше 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77281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Для </a:t>
            </a:r>
            <a:r>
              <a:rPr lang="ru-RU" dirty="0"/>
              <a:t>построения чертежа юбки необходимы прибавки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 Прибавки </a:t>
            </a:r>
            <a:r>
              <a:rPr lang="ru-RU" dirty="0"/>
              <a:t>зависят от степени прилегания юбки к фигуре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  </a:t>
            </a:r>
            <a:r>
              <a:rPr lang="ru-RU" dirty="0" smtClean="0"/>
              <a:t>Прибавки</a:t>
            </a:r>
            <a:r>
              <a:rPr lang="ru-RU" dirty="0"/>
              <a:t>, см, на облегание по линиям талии и бёдер.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99837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Баланс юбки – расстояние от установочного пояса до верхнего среза юбки спереди, сбоку, сзади .</a:t>
            </a:r>
          </a:p>
        </p:txBody>
      </p:sp>
    </p:spTree>
    <p:extLst>
      <p:ext uri="{BB962C8B-B14F-4D97-AF65-F5344CB8AC3E}">
        <p14:creationId xmlns:p14="http://schemas.microsoft.com/office/powerpoint/2010/main" val="1786873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255</TotalTime>
  <Words>420</Words>
  <Application>Microsoft Office PowerPoint</Application>
  <PresentationFormat>Экран (4:3)</PresentationFormat>
  <Paragraphs>64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Модуль: ПМ 01 УП   Приём заказов  на изготовление изделий.  Блок: »Изготовление юбки».   Учебный элемент:  «Снятие мерок и выбор прибавок для построения  юбки».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9</cp:revision>
  <dcterms:created xsi:type="dcterms:W3CDTF">2014-01-10T15:55:09Z</dcterms:created>
  <dcterms:modified xsi:type="dcterms:W3CDTF">2014-01-25T19:24:42Z</dcterms:modified>
</cp:coreProperties>
</file>