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6" r:id="rId4"/>
    <p:sldId id="259" r:id="rId5"/>
    <p:sldId id="258" r:id="rId6"/>
    <p:sldId id="261" r:id="rId7"/>
    <p:sldId id="265" r:id="rId8"/>
    <p:sldId id="262" r:id="rId9"/>
    <p:sldId id="264" r:id="rId10"/>
    <p:sldId id="263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D3AD2D-C6CE-4EF5-92DF-B7E51B315F0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3620E3-F91F-42EE-9454-49B8BA32C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каких тканей изготавливают фартуки?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хлопчатобумажных и льняных тканей шьют повседневные фартуки.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57174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Нарядные фартуки шьют из шёлковых тканей.</a:t>
            </a:r>
            <a:endParaRPr lang="ru-RU" sz="2400" dirty="0"/>
          </a:p>
        </p:txBody>
      </p:sp>
      <p:pic>
        <p:nvPicPr>
          <p:cNvPr id="5" name="Picture 2" descr="D:\Documents and Settings\Admin\Мои документы\Мои рисунки\Изображение\Изображение 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4973746" cy="31176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Свойства хлопчатобумажных  и льняных тканей: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3000372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Эти ткани хорошо стираются, утюжатся, очень прочные.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швы применяют при пошиве фартука?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6929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пошиве изделия применяют обтачной шов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и шов </a:t>
            </a:r>
            <a:r>
              <a:rPr lang="ru-RU" sz="2000" dirty="0" err="1" smtClean="0"/>
              <a:t>вподгибку</a:t>
            </a:r>
            <a:r>
              <a:rPr lang="ru-RU" sz="2000" dirty="0" smtClean="0"/>
              <a:t> с закрытым срезом. 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58578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ru-RU" dirty="0" smtClean="0"/>
              <a:t>    (найдите швы на образце)</a:t>
            </a:r>
            <a:endParaRPr lang="ru-RU" dirty="0"/>
          </a:p>
        </p:txBody>
      </p:sp>
      <p:pic>
        <p:nvPicPr>
          <p:cNvPr id="5122" name="Picture 2" descr="D:\Documents and Settings\Admin\Мои документы\Мои рисунки\Изображение\Изображение 071.jpg"/>
          <p:cNvPicPr>
            <a:picLocks noChangeAspect="1" noChangeArrowheads="1"/>
          </p:cNvPicPr>
          <p:nvPr/>
        </p:nvPicPr>
        <p:blipFill>
          <a:blip r:embed="rId2" cstate="print"/>
          <a:srcRect l="38421"/>
          <a:stretch>
            <a:fillRect/>
          </a:stretch>
        </p:blipFill>
        <p:spPr bwMode="auto">
          <a:xfrm>
            <a:off x="6072198" y="1500174"/>
            <a:ext cx="2747951" cy="950913"/>
          </a:xfrm>
          <a:prstGeom prst="rect">
            <a:avLst/>
          </a:prstGeom>
          <a:noFill/>
        </p:spPr>
      </p:pic>
      <p:pic>
        <p:nvPicPr>
          <p:cNvPr id="5123" name="Picture 3" descr="D:\Documents and Settings\Admin\Мои документы\Мои рисунки\Изображение\Изображение 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341563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Какие виды отделки применяют при пошиве фартука?</a:t>
            </a:r>
            <a:endParaRPr lang="ru-RU" sz="3600" dirty="0"/>
          </a:p>
        </p:txBody>
      </p:sp>
      <p:pic>
        <p:nvPicPr>
          <p:cNvPr id="6146" name="Picture 2" descr="D:\Documents and Settings\Admin\Мои документы\Мои рисунки\Изображение\Изображение 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643206" cy="1538567"/>
          </a:xfrm>
          <a:prstGeom prst="rect">
            <a:avLst/>
          </a:prstGeom>
          <a:noFill/>
        </p:spPr>
      </p:pic>
      <p:pic>
        <p:nvPicPr>
          <p:cNvPr id="6147" name="Picture 3" descr="D:\Documents and Settings\Admin\Мои документы\Мои рисунки\Изображение\Изображение 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714644" cy="1184845"/>
          </a:xfrm>
          <a:prstGeom prst="rect">
            <a:avLst/>
          </a:prstGeom>
          <a:noFill/>
        </p:spPr>
      </p:pic>
      <p:pic>
        <p:nvPicPr>
          <p:cNvPr id="6148" name="Picture 4" descr="D:\Documents and Settings\Admin\Мои документы\Мои рисунки\Изображение\Изображение 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500330" cy="1363637"/>
          </a:xfrm>
          <a:prstGeom prst="rect">
            <a:avLst/>
          </a:prstGeom>
          <a:noFill/>
        </p:spPr>
      </p:pic>
      <p:pic>
        <p:nvPicPr>
          <p:cNvPr id="6149" name="Picture 5" descr="D:\Documents and Settings\Admin\Мои документы\Мои рисунки\Изображение\Изображение 082.jpg"/>
          <p:cNvPicPr>
            <a:picLocks noChangeAspect="1" noChangeArrowheads="1"/>
          </p:cNvPicPr>
          <p:nvPr/>
        </p:nvPicPr>
        <p:blipFill>
          <a:blip r:embed="rId5" cstate="print"/>
          <a:srcRect l="16285" r="24004" b="41431"/>
          <a:stretch>
            <a:fillRect/>
          </a:stretch>
        </p:blipFill>
        <p:spPr bwMode="auto">
          <a:xfrm>
            <a:off x="785786" y="3857628"/>
            <a:ext cx="3000396" cy="1636580"/>
          </a:xfrm>
          <a:prstGeom prst="rect">
            <a:avLst/>
          </a:prstGeom>
          <a:noFill/>
        </p:spPr>
      </p:pic>
      <p:pic>
        <p:nvPicPr>
          <p:cNvPr id="6150" name="Picture 6" descr="D:\Documents and Settings\Admin\Мои документы\Мои рисунки\Изображение\Изображение 079.jpg"/>
          <p:cNvPicPr>
            <a:picLocks noChangeAspect="1" noChangeArrowheads="1"/>
          </p:cNvPicPr>
          <p:nvPr/>
        </p:nvPicPr>
        <p:blipFill>
          <a:blip r:embed="rId6" cstate="print"/>
          <a:srcRect l="45075" t="32530" r="24874" b="24096"/>
          <a:stretch>
            <a:fillRect/>
          </a:stretch>
        </p:blipFill>
        <p:spPr bwMode="auto">
          <a:xfrm>
            <a:off x="5572132" y="392906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План пошива фартука: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357298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Обработка пояса.</a:t>
            </a:r>
          </a:p>
          <a:p>
            <a:r>
              <a:rPr lang="ru-RU" sz="2800" dirty="0" smtClean="0"/>
              <a:t>Обработка поясом нижней части фартука.</a:t>
            </a:r>
          </a:p>
          <a:p>
            <a:r>
              <a:rPr lang="ru-RU" sz="2800" dirty="0" smtClean="0"/>
              <a:t>Обработка нижнего среза нижней части фартука.</a:t>
            </a:r>
          </a:p>
          <a:p>
            <a:r>
              <a:rPr lang="ru-RU" sz="2800" dirty="0" smtClean="0"/>
              <a:t>Обработка боковых срезов нижней части фартука.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64291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План пошива фартука: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428736"/>
            <a:ext cx="64294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Обработка боковых срезов нижней части фартука.</a:t>
            </a:r>
          </a:p>
          <a:p>
            <a:r>
              <a:rPr lang="ru-RU" sz="2800" dirty="0" smtClean="0"/>
              <a:t>Обработка нижнего среза нижней части фартука.</a:t>
            </a:r>
          </a:p>
          <a:p>
            <a:r>
              <a:rPr lang="ru-RU" sz="2800" dirty="0" smtClean="0"/>
              <a:t>Обработка пояса.</a:t>
            </a:r>
          </a:p>
          <a:p>
            <a:r>
              <a:rPr lang="ru-RU" sz="2800" dirty="0" smtClean="0"/>
              <a:t>Обработка поясом нижней части фартука.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4305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Спасибо за работу!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00042"/>
            <a:ext cx="3443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Рабочая одежда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Найди из перечисленных одежд рабочую одежду:</a:t>
            </a:r>
          </a:p>
          <a:p>
            <a:r>
              <a:rPr lang="ru-RU" dirty="0" smtClean="0">
                <a:hlinkClick r:id="" action="ppaction://noaction"/>
              </a:rPr>
              <a:t>Платье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Костюм</a:t>
            </a:r>
            <a:endParaRPr lang="ru-RU" dirty="0" smtClean="0"/>
          </a:p>
          <a:p>
            <a:r>
              <a:rPr lang="ru-RU" dirty="0" smtClean="0">
                <a:hlinkClick r:id="rId2" action="ppaction://hlinksldjump"/>
              </a:rPr>
              <a:t>Фартук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Рубашка</a:t>
            </a:r>
            <a:endParaRPr lang="ru-RU" dirty="0"/>
          </a:p>
        </p:txBody>
      </p:sp>
      <p:pic>
        <p:nvPicPr>
          <p:cNvPr id="4" name="Picture 8" descr="J0227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1295400" cy="1800225"/>
          </a:xfrm>
          <a:prstGeom prst="rect">
            <a:avLst/>
          </a:prstGeom>
          <a:noFill/>
        </p:spPr>
      </p:pic>
      <p:pic>
        <p:nvPicPr>
          <p:cNvPr id="5" name="Picture 4" descr="J0149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1785926"/>
            <a:ext cx="1368425" cy="1785937"/>
          </a:xfrm>
          <a:prstGeom prst="rect">
            <a:avLst/>
          </a:prstGeom>
          <a:noFill/>
          <a:ln/>
        </p:spPr>
      </p:pic>
      <p:pic>
        <p:nvPicPr>
          <p:cNvPr id="6" name="Picture 9" descr="J02896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7" y="3643314"/>
            <a:ext cx="1288068" cy="1857388"/>
          </a:xfrm>
          <a:prstGeom prst="rect">
            <a:avLst/>
          </a:prstGeom>
          <a:noFill/>
        </p:spPr>
      </p:pic>
      <p:pic>
        <p:nvPicPr>
          <p:cNvPr id="7" name="Picture 6" descr="J014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58016" y="3643314"/>
            <a:ext cx="1368425" cy="1873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5957902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</a:rPr>
              <a:t>Дома на работе  чтобы не испачкать одежду: при мытье посуды, при готовке еды и т.д.</a:t>
            </a:r>
            <a:br>
              <a:rPr lang="ru-RU" sz="2000" dirty="0" smtClean="0">
                <a:latin typeface="Tahoma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752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ahoma" pitchFamily="34" charset="0"/>
              </a:rPr>
              <a:t>А также в школе, на уроках труда.</a:t>
            </a:r>
          </a:p>
          <a:p>
            <a:pPr>
              <a:spcBef>
                <a:spcPct val="50000"/>
              </a:spcBef>
            </a:pPr>
            <a:endParaRPr lang="ru-RU" dirty="0" smtClean="0">
              <a:latin typeface="Tahoma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57166"/>
            <a:ext cx="3553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Для чего нужны фартуки?</a:t>
            </a:r>
            <a:endParaRPr lang="ru-RU" sz="2400" dirty="0"/>
          </a:p>
        </p:txBody>
      </p:sp>
      <p:pic>
        <p:nvPicPr>
          <p:cNvPr id="5" name="Picture 7" descr="J0232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714620"/>
            <a:ext cx="1439862" cy="2376487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857488" y="307181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ahoma" pitchFamily="34" charset="0"/>
              </a:rPr>
              <a:t>При стирке, чтобы не замочить одежду.</a:t>
            </a:r>
            <a:endParaRPr lang="ru-RU" dirty="0">
              <a:latin typeface="Tahoma" pitchFamily="34" charset="0"/>
            </a:endParaRPr>
          </a:p>
        </p:txBody>
      </p:sp>
      <p:pic>
        <p:nvPicPr>
          <p:cNvPr id="7" name="Picture 4" descr="J01781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86578" y="2285992"/>
            <a:ext cx="1704975" cy="15017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Люди каких профессий не могут обойтись без фартука?</a:t>
            </a:r>
            <a:endParaRPr lang="ru-RU" sz="2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1029898" cy="224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15001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071546"/>
            <a:ext cx="191288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143116"/>
            <a:ext cx="1571636" cy="25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55721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52149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хирург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321468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официант</a:t>
            </a:r>
            <a:endParaRPr lang="ru-RU" dirty="0"/>
          </a:p>
        </p:txBody>
      </p:sp>
      <p:pic>
        <p:nvPicPr>
          <p:cNvPr id="4098" name="Picture 2" descr="D:\Documents and Settings\Admin\Мои документы\Мои рисунки\Изображение\Изображение 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7" y="928670"/>
            <a:ext cx="1096434" cy="2441567"/>
          </a:xfrm>
          <a:prstGeom prst="rect">
            <a:avLst/>
          </a:prstGeom>
          <a:noFill/>
        </p:spPr>
      </p:pic>
      <p:pic>
        <p:nvPicPr>
          <p:cNvPr id="4099" name="Picture 3" descr="D:\Documents and Settings\Admin\Мои документы\Мои рисунки\Изображение\Изображение 0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714752"/>
            <a:ext cx="1323973" cy="2406393"/>
          </a:xfrm>
          <a:prstGeom prst="rect">
            <a:avLst/>
          </a:prstGeom>
          <a:noFill/>
        </p:spPr>
      </p:pic>
      <p:pic>
        <p:nvPicPr>
          <p:cNvPr id="4100" name="Picture 4" descr="D:\Documents and Settings\Admin\Мои документы\Мои рисунки\Изображение\Изображение 0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876"/>
            <a:ext cx="1373898" cy="24971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86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домохозяйка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61436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слесарь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35004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отделочник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0017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Дома</a:t>
            </a:r>
          </a:p>
          <a:p>
            <a:r>
              <a:rPr lang="ru-RU" sz="2400" dirty="0" smtClean="0"/>
              <a:t>На фабрике</a:t>
            </a:r>
          </a:p>
          <a:p>
            <a:r>
              <a:rPr lang="ru-RU" sz="2400" dirty="0" smtClean="0"/>
              <a:t>В школе</a:t>
            </a:r>
          </a:p>
          <a:p>
            <a:r>
              <a:rPr lang="ru-RU" sz="2400" dirty="0" smtClean="0"/>
              <a:t>На заводе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28572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Где применяется фартук?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Где ещё можно встретить фартук?</a:t>
            </a:r>
            <a:endParaRPr lang="ru-RU" sz="36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177383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668312" cy="22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143248"/>
            <a:ext cx="1928826" cy="27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39752" y="1268760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национальной одежде.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64291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каких деталей состоит фартук ?</a:t>
            </a:r>
            <a:endParaRPr lang="ru-RU" sz="3200" dirty="0"/>
          </a:p>
        </p:txBody>
      </p:sp>
      <p:pic>
        <p:nvPicPr>
          <p:cNvPr id="3074" name="Picture 2" descr="D:\Documents and Settings\Admin\Мои документы\Мои рисунки\Изображение\Изображение 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1517655" cy="3876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192880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Нижняя часть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278605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Пояс </a:t>
            </a:r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Мои рисунки\Изображение\Изображение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933">
            <a:off x="2084388" y="1965325"/>
            <a:ext cx="4973637" cy="2925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Какая  форма может быть у нижней части фартука?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Какие фартуки бывают по способу носки?</a:t>
            </a:r>
            <a:endParaRPr lang="ru-RU" sz="3200" dirty="0"/>
          </a:p>
        </p:txBody>
      </p:sp>
      <p:pic>
        <p:nvPicPr>
          <p:cNvPr id="3" name="Picture 2" descr="D:\Documents and Settings\Admin\Мои документы\Мои рисунки\Изображение\Изображение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933">
            <a:off x="625103" y="1808761"/>
            <a:ext cx="3298091" cy="1940116"/>
          </a:xfrm>
          <a:prstGeom prst="rect">
            <a:avLst/>
          </a:prstGeom>
          <a:noFill/>
        </p:spPr>
      </p:pic>
      <p:pic>
        <p:nvPicPr>
          <p:cNvPr id="2050" name="Picture 2" descr="D:\Documents and Settings\Admin\Мои документы\Мои рисунки\Изображение\Изображение 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2904915" cy="18208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50057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оясное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442913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Нагрудно</a:t>
            </a:r>
            <a:r>
              <a:rPr lang="ru-RU" dirty="0" smtClean="0"/>
              <a:t> - поясное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250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Дома на работе  чтобы не испачкать одежду: при мытье посуды, при готовке еды и т.д.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 на работе  чтобы не испачкать одежду: при мытье посуды, при готовке еды и т.д. </dc:title>
  <dc:creator>Admin</dc:creator>
  <cp:lastModifiedBy>User</cp:lastModifiedBy>
  <cp:revision>22</cp:revision>
  <dcterms:created xsi:type="dcterms:W3CDTF">2010-03-30T08:15:17Z</dcterms:created>
  <dcterms:modified xsi:type="dcterms:W3CDTF">2014-01-15T14:51:50Z</dcterms:modified>
</cp:coreProperties>
</file>