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65761"/>
            <a:ext cx="9448800" cy="2109216"/>
          </a:xfrm>
        </p:spPr>
        <p:txBody>
          <a:bodyPr>
            <a:prstTxWarp prst="textDeflateInflate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b="1" cap="none" dirty="0" smtClean="0">
                <a:ln w="12700">
                  <a:solidFill>
                    <a:srgbClr val="00B0F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 ФИНАНСОВОЙ ГРАМОТНОСТИ.  </a:t>
            </a:r>
            <a:endParaRPr lang="ru-RU" b="1" cap="none" dirty="0">
              <a:ln w="12700">
                <a:solidFill>
                  <a:srgbClr val="00B0F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77313"/>
            <a:ext cx="9601200" cy="241401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Дата проведения:</a:t>
            </a:r>
            <a:r>
              <a:rPr lang="ru-RU" dirty="0"/>
              <a:t> 24 сентября 2014г.</a:t>
            </a:r>
          </a:p>
          <a:p>
            <a:pPr algn="ctr"/>
            <a:r>
              <a:rPr lang="ru-RU" b="1" u="sng" dirty="0"/>
              <a:t>Место проведения: </a:t>
            </a:r>
            <a:r>
              <a:rPr lang="ru-RU" dirty="0"/>
              <a:t>«Московский областной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dirty="0"/>
              <a:t>профессиональный колледж»</a:t>
            </a:r>
          </a:p>
          <a:p>
            <a:pPr algn="ctr"/>
            <a:r>
              <a:rPr lang="ru-RU" dirty="0"/>
              <a:t>Московская область, </a:t>
            </a:r>
            <a:r>
              <a:rPr lang="ru-RU" dirty="0" err="1"/>
              <a:t>г.Сергиев</a:t>
            </a:r>
            <a:r>
              <a:rPr lang="ru-RU" dirty="0"/>
              <a:t> Посад, </a:t>
            </a:r>
            <a:r>
              <a:rPr lang="ru-RU" dirty="0" err="1"/>
              <a:t>Ул</a:t>
            </a:r>
            <a:r>
              <a:rPr lang="ru-RU" dirty="0"/>
              <a:t> 40 лет Октября,д-5а</a:t>
            </a:r>
          </a:p>
          <a:p>
            <a:pPr algn="ctr"/>
            <a:r>
              <a:rPr lang="ru-RU" dirty="0"/>
              <a:t>Теле/факс.8-(496)-54-7-75-33; </a:t>
            </a:r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mopk@tsinet.ru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2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96" y="348917"/>
            <a:ext cx="11042904" cy="1114124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финансиста в МОПК</a:t>
            </a:r>
            <a:endParaRPr lang="ru-RU" sz="72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24 сентября 2014г</a:t>
            </a:r>
          </a:p>
          <a:p>
            <a:r>
              <a:rPr lang="ru-RU" sz="4000" b="1" i="1" dirty="0" smtClean="0"/>
              <a:t>Приветствие </a:t>
            </a:r>
          </a:p>
          <a:p>
            <a:r>
              <a:rPr lang="ru-RU" sz="4000" b="1" i="1" dirty="0" smtClean="0"/>
              <a:t>Выступления студентов </a:t>
            </a:r>
          </a:p>
          <a:p>
            <a:r>
              <a:rPr lang="ru-RU" sz="4000" b="1" i="1" dirty="0" smtClean="0"/>
              <a:t>Мастер класс </a:t>
            </a:r>
          </a:p>
          <a:p>
            <a:r>
              <a:rPr lang="ru-RU" sz="4000" b="1" i="1" dirty="0" smtClean="0"/>
              <a:t>Заключение </a:t>
            </a:r>
            <a:endParaRPr lang="ru-RU" sz="4000" b="1" i="1" dirty="0"/>
          </a:p>
        </p:txBody>
      </p:sp>
      <p:pic>
        <p:nvPicPr>
          <p:cNvPr id="6" name="Содержимое 5" descr="C:\Users\Светуля\Desktop\герб.bmp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5190" y="2249905"/>
            <a:ext cx="3701310" cy="396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1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58325" y="2967335"/>
            <a:ext cx="11875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</a:rPr>
              <a:t>8 сентября – День Финансиста!!!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5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5800" y="2279904"/>
            <a:ext cx="5727192" cy="393878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Знакомство с основными особенностями финансовой деятельности 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Содействовать пониманию необходимости знаний в области финансов современных условий экономики </a:t>
            </a:r>
          </a:p>
          <a:p>
            <a:r>
              <a:rPr lang="ru-RU" b="1" i="1" dirty="0" smtClean="0">
                <a:latin typeface="Arial Black" panose="020B0A04020102020204" pitchFamily="34" charset="0"/>
              </a:rPr>
              <a:t>Освоение навыков в изучении банковских производств, финансовой защиты, безопасности в интернете 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4" y="2279904"/>
            <a:ext cx="4870744" cy="3938781"/>
          </a:xfrm>
        </p:spPr>
      </p:pic>
      <p:sp>
        <p:nvSpPr>
          <p:cNvPr id="9" name="Прямоугольник 8"/>
          <p:cNvSpPr/>
          <p:nvPr/>
        </p:nvSpPr>
        <p:spPr>
          <a:xfrm>
            <a:off x="344905" y="449178"/>
            <a:ext cx="11502189" cy="14277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Цели и задачи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9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24589"/>
            <a:ext cx="10820400" cy="117107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Участники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5800" y="1395663"/>
            <a:ext cx="10820400" cy="46858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Герасимова Екатерина Георгиевна – директор МОПК </a:t>
            </a:r>
          </a:p>
          <a:p>
            <a:r>
              <a:rPr lang="ru-RU" b="1" i="1" dirty="0" smtClean="0"/>
              <a:t>Круглова Татьяна Ивановна – главный бухгалтер МОПК</a:t>
            </a:r>
          </a:p>
          <a:p>
            <a:r>
              <a:rPr lang="ru-RU" b="1" i="1" dirty="0" smtClean="0"/>
              <a:t>Бусыгин Валерий Викторович – зам. </a:t>
            </a:r>
            <a:r>
              <a:rPr lang="ru-RU" b="1" i="1" dirty="0"/>
              <a:t>д</a:t>
            </a:r>
            <a:r>
              <a:rPr lang="ru-RU" b="1" i="1" dirty="0" smtClean="0"/>
              <a:t>иректора по УР МОПК </a:t>
            </a:r>
          </a:p>
          <a:p>
            <a:r>
              <a:rPr lang="ru-RU" b="1" i="1" dirty="0" err="1" smtClean="0"/>
              <a:t>Малярова</a:t>
            </a:r>
            <a:r>
              <a:rPr lang="ru-RU" b="1" i="1" dirty="0" smtClean="0"/>
              <a:t> Татьяна Ивановна – зам. </a:t>
            </a:r>
            <a:r>
              <a:rPr lang="ru-RU" b="1" i="1" dirty="0"/>
              <a:t>д</a:t>
            </a:r>
            <a:r>
              <a:rPr lang="ru-RU" b="1" i="1" dirty="0" smtClean="0"/>
              <a:t>иректора по УМР МОПК </a:t>
            </a:r>
          </a:p>
          <a:p>
            <a:r>
              <a:rPr lang="ru-RU" b="1" i="1" dirty="0" smtClean="0"/>
              <a:t>Фадеева Любовь Алексеевна – методист </a:t>
            </a:r>
          </a:p>
          <a:p>
            <a:r>
              <a:rPr lang="ru-RU" b="1" i="1" dirty="0" err="1" smtClean="0"/>
              <a:t>Шабурова</a:t>
            </a:r>
            <a:r>
              <a:rPr lang="ru-RU" b="1" i="1" dirty="0" smtClean="0"/>
              <a:t> Татьяна Леонидовна – преподаватель спец. дисциплин </a:t>
            </a:r>
          </a:p>
          <a:p>
            <a:r>
              <a:rPr lang="ru-RU" b="1" i="1" dirty="0" smtClean="0"/>
              <a:t>Родионова Людмила Николаевна – преподаватель спец. дисциплин </a:t>
            </a:r>
          </a:p>
          <a:p>
            <a:r>
              <a:rPr lang="ru-RU" b="1" i="1" dirty="0" err="1" smtClean="0"/>
              <a:t>Кучугова</a:t>
            </a:r>
            <a:r>
              <a:rPr lang="ru-RU" b="1" i="1" dirty="0" smtClean="0"/>
              <a:t> Людмила Владимировна – преподаватель спец. </a:t>
            </a:r>
            <a:r>
              <a:rPr lang="ru-RU" b="1" i="1" dirty="0"/>
              <a:t>д</a:t>
            </a:r>
            <a:r>
              <a:rPr lang="ru-RU" b="1" i="1" dirty="0" smtClean="0"/>
              <a:t>исциплин </a:t>
            </a:r>
          </a:p>
          <a:p>
            <a:r>
              <a:rPr lang="ru-RU" b="1" i="1" dirty="0" err="1" smtClean="0"/>
              <a:t>Стуканова</a:t>
            </a:r>
            <a:r>
              <a:rPr lang="ru-RU" b="1" i="1" dirty="0" smtClean="0"/>
              <a:t> Ольга </a:t>
            </a:r>
            <a:r>
              <a:rPr lang="ru-RU" b="1" i="1" dirty="0" err="1" smtClean="0"/>
              <a:t>Вячеславна</a:t>
            </a:r>
            <a:r>
              <a:rPr lang="ru-RU" b="1" i="1" dirty="0" smtClean="0"/>
              <a:t> – преподаватель  </a:t>
            </a:r>
            <a:r>
              <a:rPr lang="ru-RU" b="1" i="1" dirty="0"/>
              <a:t>спец. </a:t>
            </a:r>
            <a:r>
              <a:rPr lang="ru-RU" b="1" i="1" dirty="0" smtClean="0"/>
              <a:t>дисциплин </a:t>
            </a:r>
          </a:p>
          <a:p>
            <a:r>
              <a:rPr lang="ru-RU" b="1" i="1" dirty="0" smtClean="0"/>
              <a:t>Усова Елена Юрьевна –мастер производственного обучения по профессии « Мастер по обработке цифровой информации» </a:t>
            </a:r>
          </a:p>
          <a:p>
            <a:r>
              <a:rPr lang="ru-RU" b="1" i="1" dirty="0" err="1" smtClean="0"/>
              <a:t>Гуслова</a:t>
            </a:r>
            <a:r>
              <a:rPr lang="ru-RU" b="1" i="1" dirty="0" smtClean="0"/>
              <a:t> Анна Викторовна - </a:t>
            </a:r>
            <a:r>
              <a:rPr lang="ru-RU" b="1" i="1" dirty="0"/>
              <a:t>мастер производственного обучения </a:t>
            </a: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02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316" y="469232"/>
            <a:ext cx="10242884" cy="1130968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Докладчики 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106" y="1913021"/>
            <a:ext cx="5576470" cy="45238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Группа БК-016</a:t>
            </a:r>
          </a:p>
          <a:p>
            <a:pPr marL="0" indent="0" algn="ctr">
              <a:buNone/>
            </a:pPr>
            <a:r>
              <a:rPr lang="ru-RU" sz="2400" b="1" i="1" dirty="0" smtClean="0"/>
              <a:t>Ильюшина Юлия </a:t>
            </a:r>
          </a:p>
          <a:p>
            <a:pPr marL="0" indent="0" algn="ctr">
              <a:buNone/>
            </a:pPr>
            <a:r>
              <a:rPr lang="ru-RU" sz="2400" b="1" i="1" dirty="0" smtClean="0"/>
              <a:t>-Банк и банковская система </a:t>
            </a:r>
          </a:p>
          <a:p>
            <a:pPr marL="0" indent="0" algn="ctr">
              <a:buNone/>
            </a:pPr>
            <a:r>
              <a:rPr lang="ru-RU" sz="2400" b="1" i="1" dirty="0" smtClean="0"/>
              <a:t>Бузина Мария</a:t>
            </a:r>
          </a:p>
          <a:p>
            <a:pPr marL="0" indent="0" algn="ctr">
              <a:buNone/>
            </a:pPr>
            <a:r>
              <a:rPr lang="ru-RU" sz="2400" b="1" i="1" dirty="0" smtClean="0"/>
              <a:t>-Безналичные переводы </a:t>
            </a:r>
          </a:p>
          <a:p>
            <a:pPr marL="0" indent="0" algn="ctr">
              <a:buNone/>
            </a:pPr>
            <a:r>
              <a:rPr lang="ru-RU" sz="2400" b="1" i="1" dirty="0" err="1" smtClean="0"/>
              <a:t>Клокова</a:t>
            </a:r>
            <a:r>
              <a:rPr lang="ru-RU" sz="2400" b="1" i="1" dirty="0" smtClean="0"/>
              <a:t> Юлия</a:t>
            </a:r>
          </a:p>
          <a:p>
            <a:pPr marL="0" indent="0" algn="ctr">
              <a:buNone/>
            </a:pPr>
            <a:r>
              <a:rPr lang="ru-RU" sz="2400" b="1" i="1" dirty="0" smtClean="0"/>
              <a:t>-Депозиты и кредиты</a:t>
            </a: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Группа 44-Э </a:t>
            </a:r>
          </a:p>
          <a:p>
            <a:pPr marL="0" indent="0" algn="ctr">
              <a:buNone/>
            </a:pPr>
            <a:r>
              <a:rPr lang="ru-RU" sz="2400" b="1" i="1" dirty="0" smtClean="0"/>
              <a:t>Егоров Никита </a:t>
            </a:r>
          </a:p>
          <a:p>
            <a:pPr marL="0" indent="0" algn="ctr">
              <a:buNone/>
            </a:pPr>
            <a:r>
              <a:rPr lang="ru-RU" sz="2400" b="1" i="1" dirty="0" smtClean="0"/>
              <a:t>-Инвестиции в золото </a:t>
            </a:r>
          </a:p>
          <a:p>
            <a:pPr marL="0" indent="0" algn="ctr">
              <a:buNone/>
            </a:pPr>
            <a:endParaRPr lang="ru-RU" sz="2300" b="1" i="1" dirty="0"/>
          </a:p>
          <a:p>
            <a:pPr marL="0" indent="0" algn="ctr">
              <a:buNone/>
            </a:pPr>
            <a:endParaRPr lang="ru-RU" sz="2300" b="1" u="sng" dirty="0" smtClean="0"/>
          </a:p>
          <a:p>
            <a:pPr marL="0" indent="0">
              <a:buNone/>
            </a:pPr>
            <a:endParaRPr lang="ru-RU" sz="2300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9221" y="1816768"/>
            <a:ext cx="6015790" cy="4401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Группа СЗО-021</a:t>
            </a:r>
          </a:p>
          <a:p>
            <a:pPr marL="0" indent="0" algn="ctr">
              <a:buNone/>
            </a:pPr>
            <a:r>
              <a:rPr lang="ru-RU" sz="2400" b="1" i="1" dirty="0" err="1"/>
              <a:t>Балбекова</a:t>
            </a:r>
            <a:r>
              <a:rPr lang="ru-RU" sz="2400" b="1" i="1" dirty="0"/>
              <a:t> Оксана </a:t>
            </a:r>
          </a:p>
          <a:p>
            <a:pPr marL="0" indent="0" algn="ctr">
              <a:buNone/>
            </a:pPr>
            <a:r>
              <a:rPr lang="ru-RU" sz="2400" b="1" i="1" dirty="0"/>
              <a:t>-Добровольное страхование </a:t>
            </a:r>
          </a:p>
          <a:p>
            <a:pPr marL="0" indent="0" algn="ctr">
              <a:buNone/>
            </a:pPr>
            <a:r>
              <a:rPr lang="ru-RU" sz="2400" b="1" i="1" dirty="0" err="1"/>
              <a:t>Траутман</a:t>
            </a:r>
            <a:r>
              <a:rPr lang="ru-RU" sz="2400" b="1" i="1" dirty="0"/>
              <a:t> Яна </a:t>
            </a:r>
          </a:p>
          <a:p>
            <a:pPr marL="0" indent="0" algn="ctr">
              <a:buNone/>
            </a:pPr>
            <a:r>
              <a:rPr lang="ru-RU" sz="2400" b="1" i="1" dirty="0"/>
              <a:t> -Обязательное страхование </a:t>
            </a:r>
          </a:p>
          <a:p>
            <a:pPr marL="0" indent="0" algn="ctr">
              <a:buNone/>
            </a:pPr>
            <a:r>
              <a:rPr lang="ru-RU" sz="2400" b="1" dirty="0"/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Группа ЭВ-31</a:t>
            </a:r>
          </a:p>
          <a:p>
            <a:pPr marL="0" indent="0" algn="ctr">
              <a:buNone/>
            </a:pPr>
            <a:r>
              <a:rPr lang="ru-RU" sz="2400" b="1" i="1" dirty="0"/>
              <a:t>Новичков Николай </a:t>
            </a:r>
          </a:p>
          <a:p>
            <a:pPr marL="0" indent="0" algn="ctr">
              <a:buNone/>
            </a:pPr>
            <a:r>
              <a:rPr lang="ru-RU" sz="2400" b="1" i="1" dirty="0"/>
              <a:t>-Безопасность в интернете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5800" y="3998976"/>
            <a:ext cx="5311775" cy="2219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76923" y="1860898"/>
            <a:ext cx="6129528" cy="3706368"/>
          </a:xfrm>
        </p:spPr>
        <p:txBody>
          <a:bodyPr>
            <a:normAutofit/>
          </a:bodyPr>
          <a:lstStyle/>
          <a:p>
            <a:r>
              <a:rPr lang="ru-RU" b="1" i="1" dirty="0"/>
              <a:t>Дмитриева Татьяна Петровна – зам. начальника управления розничных операций Сергиев-Посадского филиала Банка «Возрождение»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- Дистанционное банковское обслуживание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0885" y="256220"/>
            <a:ext cx="8293768" cy="1187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>Мастер класс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598">
            <a:off x="6545998" y="1841054"/>
            <a:ext cx="2928486" cy="2069464"/>
          </a:xfrm>
        </p:spPr>
      </p:pic>
      <p:pic>
        <p:nvPicPr>
          <p:cNvPr id="10" name="Picture 2" descr="Банк &quot;Возрождение&quot; - 28 Марта 2014 - Б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188">
            <a:off x="8085594" y="4179077"/>
            <a:ext cx="3457548" cy="21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488" y="362590"/>
            <a:ext cx="8548186" cy="1660358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pPr algn="ctr"/>
            <a:r>
              <a:rPr lang="ru-RU" sz="88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>Мастер класс</a:t>
            </a:r>
            <a: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48128"/>
            <a:ext cx="5334000" cy="367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 smtClean="0"/>
              <a:t>Салищева</a:t>
            </a:r>
            <a:r>
              <a:rPr lang="ru-RU" b="1" i="1" dirty="0" smtClean="0"/>
              <a:t> </a:t>
            </a:r>
            <a:r>
              <a:rPr lang="ru-RU" b="1" i="1" dirty="0"/>
              <a:t>Марина Борисовна – главный специалист по ОСАО </a:t>
            </a:r>
          </a:p>
          <a:p>
            <a:pPr marL="0" indent="0">
              <a:buNone/>
            </a:pPr>
            <a:r>
              <a:rPr lang="ru-RU" b="1" i="1" dirty="0"/>
              <a:t>«РЕСО-Гарантия»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-  Продукт страхования КАСКО, ОСАГО, Зеленая карта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4" descr="Вакансии РЕСО-Гарантии Сибирский бальзам Трав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9" y="1938502"/>
            <a:ext cx="4190795" cy="14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кидки при установке спутниковой противоугонной системы. Преимущества каско в ресо-гарантия - Страхование РЕСО-Гарантия, г. Сан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360">
            <a:off x="879072" y="3804276"/>
            <a:ext cx="1988946" cy="24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Страхов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758">
            <a:off x="3817873" y="4374936"/>
            <a:ext cx="2865677" cy="18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2070" y="1025786"/>
            <a:ext cx="600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подготовила: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55032" y="2346158"/>
            <a:ext cx="9448800" cy="227396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Студентка ГБПОУ «МОПК»  </a:t>
            </a:r>
          </a:p>
          <a:p>
            <a:pPr algn="ctr"/>
            <a:r>
              <a:rPr lang="ru-RU" sz="2800" b="1" i="1" dirty="0" smtClean="0"/>
              <a:t>3 курса, </a:t>
            </a:r>
            <a:r>
              <a:rPr lang="ru-RU" sz="2800" b="1" i="1" dirty="0" err="1" smtClean="0"/>
              <a:t>гр</a:t>
            </a:r>
            <a:r>
              <a:rPr lang="ru-RU" sz="2800" b="1" i="1" dirty="0" smtClean="0"/>
              <a:t> – БК-026</a:t>
            </a:r>
          </a:p>
          <a:p>
            <a:pPr algn="ctr"/>
            <a:r>
              <a:rPr lang="ru-RU" sz="2800" b="1" i="1" dirty="0" smtClean="0"/>
              <a:t>Трегубова Виктория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62503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341</TotalTime>
  <Words>295</Words>
  <Application>Microsoft Office PowerPoint</Application>
  <PresentationFormat>Произвольный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УРОК ФИНАНСОВОЙ ГРАМОТНОСТИ.  </vt:lpstr>
      <vt:lpstr>День финансиста в МОПК</vt:lpstr>
      <vt:lpstr>Презентация PowerPoint</vt:lpstr>
      <vt:lpstr>Презентация PowerPoint</vt:lpstr>
      <vt:lpstr>Участники</vt:lpstr>
      <vt:lpstr>Докладчики </vt:lpstr>
      <vt:lpstr>Презентация PowerPoint</vt:lpstr>
      <vt:lpstr>Мастер класс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«день финансиста»</dc:title>
  <dc:creator>Victory</dc:creator>
  <cp:lastModifiedBy>USER</cp:lastModifiedBy>
  <cp:revision>29</cp:revision>
  <dcterms:created xsi:type="dcterms:W3CDTF">2014-09-18T15:36:22Z</dcterms:created>
  <dcterms:modified xsi:type="dcterms:W3CDTF">2014-10-21T08:17:45Z</dcterms:modified>
</cp:coreProperties>
</file>