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1" r:id="rId2"/>
    <p:sldMasterId id="2147483826" r:id="rId3"/>
    <p:sldMasterId id="2147483844" r:id="rId4"/>
    <p:sldMasterId id="2147483856" r:id="rId5"/>
  </p:sldMasterIdLst>
  <p:sldIdLst>
    <p:sldId id="270" r:id="rId6"/>
    <p:sldId id="269" r:id="rId7"/>
    <p:sldId id="258" r:id="rId8"/>
    <p:sldId id="259" r:id="rId9"/>
    <p:sldId id="260" r:id="rId10"/>
    <p:sldId id="261" r:id="rId11"/>
    <p:sldId id="272" r:id="rId12"/>
    <p:sldId id="273" r:id="rId13"/>
    <p:sldId id="274" r:id="rId14"/>
    <p:sldId id="262" r:id="rId15"/>
    <p:sldId id="271" r:id="rId16"/>
    <p:sldId id="266" r:id="rId17"/>
    <p:sldId id="267" r:id="rId18"/>
    <p:sldId id="275" r:id="rId19"/>
    <p:sldId id="268" r:id="rId20"/>
    <p:sldId id="263" r:id="rId21"/>
    <p:sldId id="264" r:id="rId22"/>
    <p:sldId id="276" r:id="rId23"/>
    <p:sldId id="265" r:id="rId24"/>
    <p:sldId id="277" r:id="rId25"/>
    <p:sldId id="257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737" autoAdjust="0"/>
  </p:normalViewPr>
  <p:slideViewPr>
    <p:cSldViewPr snapToGrid="0">
      <p:cViewPr varScale="1">
        <p:scale>
          <a:sx n="80" d="100"/>
          <a:sy n="80" d="100"/>
        </p:scale>
        <p:origin x="-8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FB82-9B3E-417F-ACE4-450FDD1228B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436B-3699-4A4C-8C7F-C6720D98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DC84-F6EA-410D-BDB7-4047EBED84D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F433-FE54-49A7-A9E0-335D02783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6CC2-0939-441F-97BB-F58D0ED98E1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0BF6-DC31-45A2-A784-72FD207F7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C61A-A151-40AA-B1BA-067F43B328C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AA77-C4C1-499A-B8D5-AC957B21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D8D5-DDEF-4296-AFB4-D10180F1AE6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80CF-53F3-4B90-B10B-A060A82BF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9435-3B79-43C1-8AF4-46FA98473E4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5903-EBEA-43AD-9494-D3B40DCFD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7738-F87E-4229-B1F5-8DF2E37AE59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5EFD-8A27-4E3D-B524-9D7861ACB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C0C4-8FC5-4F6B-BC3F-DD9F16CA7C9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D8C1-013F-4397-9F7A-341373777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CB3F-6BEB-428A-8922-BCD520D7B6C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3AB2-5635-402D-8721-7262FED56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5687-4B15-401B-A124-D07BC85B684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3900-2E7B-43BF-8C0C-632268DB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856B-65A4-4A34-B309-1E322A43981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8171-29BA-4960-9D48-74927109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E671-9356-4A4D-AD54-0ABC4C0991E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26D4-A178-47B0-82F7-E730429E2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821C-F17B-42BF-A0E6-1E481BE21BF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44A6-02F5-402E-B3DE-B005A0CE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B023-E630-40CB-8BB2-CD90DBF15E4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6B06-6A28-4FD0-9E3C-48467AB0C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DE3D-6602-4D56-91A7-B8196C8CCB5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AFC-E7F5-4E51-9685-342B3225A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EA7D-E360-43E7-91B3-327968B1A6A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7C10-23B7-4B4C-8354-910F57B4A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992D-523E-4C5B-8825-1581A2EFE521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7E26-A0BD-409D-B614-7C215F00F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4C60-4164-4438-B021-B3A74DC29963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F889-5BB3-4902-B4D0-0DE18348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3F0E-BBA6-486E-9420-DFCB47D6473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D5AA3-FD70-4B98-BD84-2B0E124C5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ACB8-2E80-46A8-9313-751756EB84B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BC72-DE50-423C-8AD5-0D1DBF2D1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/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564D-2227-41CE-A3C3-A47ABADF4F8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1B60-8C1D-4C06-A736-0D0AE50B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C66E0-0C59-4B02-9FF1-92034CAFC8D3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9560-5B6B-422C-91D2-57A2E50F5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5B19-F04B-49B8-B0ED-B2C3B2BE2E2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1DF8-CA29-4A22-A799-9D510C5C5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FB7C-C733-4AAC-8BAC-B87D6019420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BEDB7-C9F0-4C4F-90B4-5E27C2ADF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0666-EDBD-43BE-AAFD-AD1FCA607501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17D2B-59E3-45E8-B769-8E748F885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322-FF3D-4B64-BEBA-94FEB08B448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D4BA-3DF1-4D63-AB18-86A3186CC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DA63-94FB-4111-BAA3-485531D41F1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F874-C132-4774-BD13-F7CA3C76D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7012-DF81-44FC-A814-C811FFBA7E5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3128-C0AD-48CD-911A-B6002ABF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6CBF-9843-41E9-9654-901197A269C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FEE0-4448-4E01-A233-C3D08A4FA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5468-016A-4539-B594-27388B87988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74D2-4DFB-4922-AFC0-55F0D17F1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027D-0BB4-4744-AE38-265A4D1DF37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BBFD-4DC5-4770-A2F4-CB33B6F64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FF79-FE1E-442E-8672-94DE0E5BBD7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F612-3330-4908-9EEA-72AB8918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F65E-19B4-4299-A3EA-BBA8446556E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58BA-F4AF-402C-A645-1991E1919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CE05-B93F-4058-9BC8-AA56C7F3034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851C-2B9B-406E-97B5-B12D9154E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F51B-1B0E-4921-8720-8FD65F278467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03354-E244-41FF-86B9-A95EB19C3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AF68D-0745-4D64-B70D-E87138DBF38F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AED8-F81C-45A7-9E42-03783E98D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58CA-7279-405E-939E-7C5863ED59F3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3ECE-69AE-4747-8CD9-21A32942B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7951-93BF-48CC-BFC5-3F15D43EFD4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FBFD-49FC-476D-82F9-E3A10959D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7A61-6885-4DFC-A9FD-2F14B4E5290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2ECA-797B-4BE8-98FF-3FE5721D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A0DB-5E9B-4A74-BEB4-2C2798B6FE6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534C-983E-4A58-9AF7-92BC075E6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AA58-EEDA-4181-83BF-0D3D4323EDA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599F-1467-4127-9208-07A7ECFE6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DB77-4B41-410E-97FE-901D23E8E65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6C9E-6591-4A7F-82A8-BEA062D7C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5139-0D3D-4033-BCC4-1FF219A1E5A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0281-468C-4CAD-A7DE-B5BFE6FC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0FF4-D413-452D-8F37-96DB8FB7AE2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69EF-35F7-45EA-A5C6-AC3B7B381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6246-5FD2-43D7-9742-0E258D08D42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E711-7515-406F-85E6-4660F3B25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DEC3-B564-4AE6-B552-F0CF3397307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38ED-3CB5-46B7-8783-8BD416EF4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12AE-81B3-4214-8669-A90505CAC263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E580-8960-4D5D-97D0-0DFC36D4E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E8A9304-5AE5-4539-A479-B44DC6288A9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586A90-8ACA-45A3-8BA1-FA2E4D2CD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A809-59B3-43D6-9C65-56A04E2882F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78B5-36C0-46B2-BD70-A88436FB2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2918-09B8-4842-91D1-1EE3E2BFCAF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0736-700E-4C91-AD46-5FD11B942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CB60-080B-4E5F-A1CC-E9E4EA89715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D871-6316-41EC-B113-BE72B1CAA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FB431AF-D840-4A8B-BFC1-8F6A56AF665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B49FEFD4-BFF2-47AA-94D6-3575A877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0137-FBD5-4E99-8D56-E77E11EFCA1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254B-627F-4E5F-904E-8373B103C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FCEA-C026-40DB-93EF-0FBBBD46443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A273-6CDA-43AC-83AA-2CFB8DE87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C631-3B53-4D75-BCC6-8930F0DEF8DF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9248F-917C-45DB-BB3A-5EE7FE473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9A5C-A3E9-4AAB-8477-23726B6A01A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2170-A8F7-4E81-9F57-6498E7E9C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E3F2-0D6C-427A-8BAA-1DFC232441F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E4E1-88FB-42FB-AD16-39B0B07F5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F315-C274-4F9B-8750-997E693476C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C8A2-61F1-4C07-B2BB-65376EE42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F38F-B605-4D32-9C39-A89A73B79C4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0CF1-884D-4A5A-9BE0-A13260848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9488-B499-4D8B-8F51-39A45863516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DB50-E92F-4AA8-BE03-FC01A9127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F537-A6E9-4EEA-86E5-5C737626319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C2B3-3BB5-4E47-9C80-259C654A3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D707-D5FA-473D-AECB-7D56609E901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84CD-7069-4289-A6D3-8E8AE21AA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C6CB-50D4-4C11-BF97-63E180239F6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93D7-C0B5-4CA7-8E22-0DCC011DF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8181-900F-4364-AB2E-B20E509EDE1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02E3-F2C8-4E14-B53C-0E2DF073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749C-9436-4075-BF00-F0571DA8928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E021-F781-40C2-AEA7-77B5FB527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F8688-D9B6-4347-9FFD-6A5A3E3C5E2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93EA-9DE0-4584-AD79-528D298D2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75CC12-EA34-4CAD-B88C-4BEF1771E7A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E1F77B-52C3-4FE0-B349-D9545FB8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881" r:id="rId3"/>
    <p:sldLayoutId id="2147483880" r:id="rId4"/>
    <p:sldLayoutId id="2147483879" r:id="rId5"/>
    <p:sldLayoutId id="2147483878" r:id="rId6"/>
    <p:sldLayoutId id="2147483877" r:id="rId7"/>
    <p:sldLayoutId id="2147483876" r:id="rId8"/>
    <p:sldLayoutId id="2147483875" r:id="rId9"/>
    <p:sldLayoutId id="2147483874" r:id="rId10"/>
    <p:sldLayoutId id="21474838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6DF8E-5753-4702-AA52-E5A96AF301BD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D183458-172A-4140-9953-E577FCF11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896" r:id="rId2"/>
    <p:sldLayoutId id="2147483895" r:id="rId3"/>
    <p:sldLayoutId id="2147483894" r:id="rId4"/>
    <p:sldLayoutId id="2147483893" r:id="rId5"/>
    <p:sldLayoutId id="2147483892" r:id="rId6"/>
    <p:sldLayoutId id="2147483891" r:id="rId7"/>
    <p:sldLayoutId id="2147483890" r:id="rId8"/>
    <p:sldLayoutId id="2147483889" r:id="rId9"/>
    <p:sldLayoutId id="2147483888" r:id="rId10"/>
    <p:sldLayoutId id="2147483924" r:id="rId11"/>
    <p:sldLayoutId id="2147483887" r:id="rId12"/>
    <p:sldLayoutId id="2147483925" r:id="rId13"/>
    <p:sldLayoutId id="2147483886" r:id="rId14"/>
    <p:sldLayoutId id="2147483885" r:id="rId15"/>
    <p:sldLayoutId id="214748388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30728" name="Freeform 6"/>
            <p:cNvSpPr>
              <a:spLocks noChangeArrowheads="1"/>
            </p:cNvSpPr>
            <p:nvPr/>
          </p:nvSpPr>
          <p:spPr bwMode="auto">
            <a:xfrm>
              <a:off x="1627187" y="0"/>
              <a:ext cx="1122363" cy="5329239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/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DBE2555-F43A-4FAD-83E9-7BB713D66CA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730D33E-F7ED-4794-81EE-72AB2318E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  <p:sldLayoutId id="2147483928" r:id="rId12"/>
    <p:sldLayoutId id="2147483900" r:id="rId13"/>
    <p:sldLayoutId id="2147483929" r:id="rId14"/>
    <p:sldLayoutId id="2147483899" r:id="rId15"/>
    <p:sldLayoutId id="2147483898" r:id="rId16"/>
    <p:sldLayoutId id="214748389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9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2A9481-30BF-4DEF-9321-49824F08ECE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BAD2447-D945-4743-9ED5-2E5E8B724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14" r:id="rId2"/>
    <p:sldLayoutId id="2147483931" r:id="rId3"/>
    <p:sldLayoutId id="2147483913" r:id="rId4"/>
    <p:sldLayoutId id="2147483912" r:id="rId5"/>
    <p:sldLayoutId id="2147483911" r:id="rId6"/>
    <p:sldLayoutId id="2147483932" r:id="rId7"/>
    <p:sldLayoutId id="2147483933" r:id="rId8"/>
    <p:sldLayoutId id="2147483934" r:id="rId9"/>
    <p:sldLayoutId id="2147483910" r:id="rId10"/>
    <p:sldLayoutId id="214748393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72C01F-1163-47F5-9CDE-6FC1D290493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303B39-E95A-4B9C-A4F5-438B13EDC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2" r:id="rId2"/>
    <p:sldLayoutId id="2147483937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38" r:id="rId9"/>
    <p:sldLayoutId id="2147483916" r:id="rId10"/>
    <p:sldLayoutId id="21474839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182563" indent="-182563" algn="l" rtl="0" eaLnBrk="0" fontAlgn="base" hangingPunct="0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charset="0"/>
        <a:buChar char="•"/>
        <a:defRPr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74;%20&#1087;&#1088;&#1077;&#1079;&#1077;&#1085;&#1090;&#1072;&#1094;&#1080;&#1102;!!!!.mp4" TargetMode="Externa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2;&#1091;&#1083;&#1100;&#1090;&#1080;&#1082;%20&#1086;%20&#1074;&#1088;&#1077;&#1076;&#1077;%20&#1082;&#1091;&#1088;&#1077;&#1085;&#1080;&#1103;%20-%20&#1085;&#1091;%20&#1079;&#1072;&#1103;&#1094;.....&#1085;&#1077;%20&#1082;&#1091;&#1088;&#1080;!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54;&#1090;&#1082;&#1072;&#1078;&#1080;&#1089;&#1100;%20&#1086;&#1090;%20&#1082;&#1091;&#1088;&#1077;&#1085;&#1080;&#1103;%20&#1089;&#1077;&#1075;&#1086;&#1076;&#1085;&#1103;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1244" y="-87854"/>
            <a:ext cx="5858519" cy="37906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Привычки и здоровье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92513" y="3871913"/>
          <a:ext cx="2865437" cy="2378075"/>
        </p:xfrm>
        <a:graphic>
          <a:graphicData uri="http://schemas.openxmlformats.org/presentationml/2006/ole">
            <p:oleObj spid="_x0000_s1026" name="Clip" r:id="rId3" imgW="3950208" imgH="2285205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67700" y="1536700"/>
          <a:ext cx="3435350" cy="2330450"/>
        </p:xfrm>
        <a:graphic>
          <a:graphicData uri="http://schemas.openxmlformats.org/presentationml/2006/ole">
            <p:oleObj spid="_x0000_s1027" name="Clip" r:id="rId4" imgW="2847975" imgH="316230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60350" y="2679700"/>
          <a:ext cx="2746375" cy="2878138"/>
        </p:xfrm>
        <a:graphic>
          <a:graphicData uri="http://schemas.openxmlformats.org/presentationml/2006/ole">
            <p:oleObj spid="_x0000_s1028" name="Clip" r:id="rId5" imgW="1884363" imgH="1851025" progId="">
              <p:embed/>
            </p:oleObj>
          </a:graphicData>
        </a:graphic>
      </p:graphicFrame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949325" y="6329363"/>
            <a:ext cx="10948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6245225" y="5499100"/>
            <a:ext cx="59467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Разработан классным руководителем 7 «Б» класса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МБОУ СОШ №10 г. Коломна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Булкиной Натальей Анатольевной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886" y="103817"/>
            <a:ext cx="936198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Органы курильщика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5325" y="-839788"/>
            <a:ext cx="238125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 (12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1350" y="1631950"/>
            <a:ext cx="3529013" cy="24479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Picture 9" descr="i (1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32338" y="2312988"/>
            <a:ext cx="3089275" cy="2570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" name="Picture 15" descr="i (1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43900" y="3597275"/>
            <a:ext cx="3186113" cy="268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081088"/>
            <a:ext cx="7772400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Болезни, связанные с </a:t>
            </a:r>
            <a:r>
              <a:rPr lang="ru-RU" sz="4800" dirty="0"/>
              <a:t>курением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012238" y="3743325"/>
          <a:ext cx="1655762" cy="2665413"/>
        </p:xfrm>
        <a:graphic>
          <a:graphicData uri="http://schemas.openxmlformats.org/presentationml/2006/ole">
            <p:oleObj spid="_x0000_s2050" name="Clip" r:id="rId3" imgW="2438400" imgH="4770438" progId="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651250" y="4343400"/>
          <a:ext cx="2098675" cy="2133600"/>
        </p:xfrm>
        <a:graphic>
          <a:graphicData uri="http://schemas.openxmlformats.org/presentationml/2006/ole">
            <p:oleObj spid="_x0000_s2051" name="Clip" r:id="rId4" imgW="2863850" imgH="3405188" progId="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68325" y="2605088"/>
          <a:ext cx="2514600" cy="2200275"/>
        </p:xfrm>
        <a:graphic>
          <a:graphicData uri="http://schemas.openxmlformats.org/presentationml/2006/ole">
            <p:oleObj spid="_x0000_s2052" name="Clip" r:id="rId5" imgW="4495800" imgH="3344863" progId="">
              <p:embed/>
            </p:oleObj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124200" y="1565275"/>
            <a:ext cx="3276600" cy="949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946650" y="1600200"/>
            <a:ext cx="1454150" cy="2778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324600" y="1524000"/>
            <a:ext cx="2971800" cy="2728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05163" y="2735263"/>
            <a:ext cx="1758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Бронхит,</a:t>
            </a:r>
          </a:p>
          <a:p>
            <a:r>
              <a:rPr lang="ru-RU" sz="3200">
                <a:latin typeface="Calibri" pitchFamily="34" charset="0"/>
              </a:rPr>
              <a:t>эмфизит,</a:t>
            </a:r>
          </a:p>
          <a:p>
            <a:r>
              <a:rPr lang="ru-RU" sz="3200">
                <a:latin typeface="Calibri" pitchFamily="34" charset="0"/>
              </a:rPr>
              <a:t>рак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02313" y="4510088"/>
            <a:ext cx="1874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Инфаркт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728075" y="1738313"/>
            <a:ext cx="27987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Болезни</a:t>
            </a:r>
          </a:p>
          <a:p>
            <a:r>
              <a:rPr lang="ru-RU" sz="3200">
                <a:latin typeface="Calibri" pitchFamily="34" charset="0"/>
              </a:rPr>
              <a:t>желудка и</a:t>
            </a:r>
          </a:p>
          <a:p>
            <a:r>
              <a:rPr lang="ru-RU" sz="3200">
                <a:latin typeface="Calibri" pitchFamily="34" charset="0"/>
              </a:rPr>
              <a:t>12-ти перстной</a:t>
            </a:r>
          </a:p>
          <a:p>
            <a:r>
              <a:rPr lang="ru-RU" sz="3200">
                <a:latin typeface="Calibri" pitchFamily="34" charset="0"/>
              </a:rPr>
              <a:t>кишки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86011" y="0"/>
            <a:ext cx="52399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табакокурение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2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75203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latin typeface="+mn-lt"/>
              </a:rPr>
              <a:t>1 сигарета сокращает жизнь на 15 минут, а 1 пачка – на 5 часов</a:t>
            </a:r>
            <a:endParaRPr lang="ru-RU" sz="4000" b="1" dirty="0">
              <a:ln w="22225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5" name="Picture 4" descr="i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5821">
            <a:off x="8113713" y="987425"/>
            <a:ext cx="33115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2984500"/>
            <a:ext cx="4752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77077" y="0"/>
            <a:ext cx="36093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ЗАПОМНИ!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378936"/>
            <a:ext cx="76327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Курение является причиной: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98% смертей от рака гортани;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90% смертей от рака легких;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30% всех случаев смерти от рака;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20% всех случаев смерти от болезней</a:t>
            </a:r>
          </a:p>
        </p:txBody>
      </p:sp>
      <p:pic>
        <p:nvPicPr>
          <p:cNvPr id="3" name="Picture 4" descr="i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138" y="3522663"/>
            <a:ext cx="33829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7700" y="379413"/>
            <a:ext cx="3392488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file"/>
          </p:cNvPr>
          <p:cNvSpPr/>
          <p:nvPr/>
        </p:nvSpPr>
        <p:spPr>
          <a:xfrm>
            <a:off x="527050" y="887413"/>
            <a:ext cx="2603500" cy="2603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77737" y="251844"/>
            <a:ext cx="81841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Фильм «О вреде курения»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5207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5699" y="1367135"/>
            <a:ext cx="4913701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Один курит – весь дом болеет!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(русская народная пословица)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68717"/>
            <a:ext cx="60235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Пассивное курение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4425" y="539750"/>
            <a:ext cx="10040938" cy="199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«Третий четверг ноября отмечается Международный день отказа от курения. Этот день установлен Американским онкологическим обществом в 1977 году»</a:t>
            </a:r>
            <a:endParaRPr lang="ru-RU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0"/>
            <a:ext cx="2857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2525" y="3802063"/>
            <a:ext cx="468947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74227" y="1216656"/>
            <a:ext cx="535695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31 мая – Всемирный день без табака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Мультфильм «Ну, погоди!»</a:t>
            </a:r>
          </a:p>
        </p:txBody>
      </p:sp>
      <p:sp>
        <p:nvSpPr>
          <p:cNvPr id="4" name="Овал 3">
            <a:hlinkClick r:id="rId2" action="ppaction://hlinkfile"/>
          </p:cNvPr>
          <p:cNvSpPr/>
          <p:nvPr/>
        </p:nvSpPr>
        <p:spPr>
          <a:xfrm>
            <a:off x="4710113" y="1925638"/>
            <a:ext cx="3644900" cy="3643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Рисунок 3"/>
          <p:cNvPicPr>
            <a:picLocks noChangeAspect="1"/>
          </p:cNvPicPr>
          <p:nvPr/>
        </p:nvPicPr>
        <p:blipFill>
          <a:blip r:embed="rId2"/>
          <a:srcRect l="19920" t="25479" r="19054" b="23836"/>
          <a:stretch>
            <a:fillRect/>
          </a:stretch>
        </p:blipFill>
        <p:spPr bwMode="auto">
          <a:xfrm>
            <a:off x="125413" y="0"/>
            <a:ext cx="371951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94000" y="1158875"/>
            <a:ext cx="9032875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МИНЗДРАВ ПРЕДУПРЕЖДАЕТ</a:t>
            </a:r>
          </a:p>
        </p:txBody>
      </p:sp>
      <p:pic>
        <p:nvPicPr>
          <p:cNvPr id="6" name="Picture 6" descr="i (18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0519655">
            <a:off x="-501650" y="3346450"/>
            <a:ext cx="4076700" cy="3059113"/>
          </a:xfrm>
        </p:spPr>
      </p:pic>
      <p:pic>
        <p:nvPicPr>
          <p:cNvPr id="7" name="Picture 8" descr="i (1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00088">
            <a:off x="4289425" y="2741613"/>
            <a:ext cx="21304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 (2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8650" y="3363913"/>
            <a:ext cx="47371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11150" y="252413"/>
            <a:ext cx="9401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600">
                <a:solidFill>
                  <a:srgbClr val="000099"/>
                </a:solidFill>
                <a:latin typeface="Century Schoolbook" pitchFamily="18" charset="0"/>
              </a:rPr>
              <a:t>Куренье вредно и курить грешно. </a:t>
            </a:r>
          </a:p>
          <a:p>
            <a: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600">
                <a:solidFill>
                  <a:srgbClr val="000099"/>
                </a:solidFill>
                <a:latin typeface="Century Schoolbook" pitchFamily="18" charset="0"/>
              </a:rPr>
              <a:t>Тут здравомыслие с наукою согласны,</a:t>
            </a:r>
          </a:p>
          <a:p>
            <a: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600">
                <a:solidFill>
                  <a:srgbClr val="000099"/>
                </a:solidFill>
                <a:latin typeface="Century Schoolbook" pitchFamily="18" charset="0"/>
              </a:rPr>
              <a:t>Но люди слепы и привычке сей опасной</a:t>
            </a:r>
          </a:p>
          <a:p>
            <a: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600">
                <a:solidFill>
                  <a:srgbClr val="000099"/>
                </a:solidFill>
                <a:latin typeface="Century Schoolbook" pitchFamily="18" charset="0"/>
              </a:rPr>
              <a:t>Дань платят жизнью и монетой…</a:t>
            </a:r>
          </a:p>
          <a:p>
            <a: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600">
                <a:solidFill>
                  <a:srgbClr val="000099"/>
                </a:solidFill>
                <a:latin typeface="Century Schoolbook" pitchFamily="18" charset="0"/>
              </a:rPr>
              <a:t>Не смешно…</a:t>
            </a:r>
          </a:p>
          <a:p>
            <a: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600">
                <a:solidFill>
                  <a:srgbClr val="000099"/>
                </a:solidFill>
                <a:latin typeface="Century Schoolbook" pitchFamily="18" charset="0"/>
              </a:rPr>
              <a:t>                    Л. Котов</a:t>
            </a:r>
          </a:p>
        </p:txBody>
      </p:sp>
      <p:pic>
        <p:nvPicPr>
          <p:cNvPr id="3" name="Picture 4" descr="1209850770_657033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121236" y="3131218"/>
            <a:ext cx="3933104" cy="2950927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808080"/>
            </a:outerShdw>
            <a:softEdge rad="317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file"/>
          </p:cNvPr>
          <p:cNvSpPr/>
          <p:nvPr/>
        </p:nvSpPr>
        <p:spPr>
          <a:xfrm>
            <a:off x="3892550" y="1966913"/>
            <a:ext cx="3644900" cy="3644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1337" y="418098"/>
            <a:ext cx="65710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8763" y="217488"/>
            <a:ext cx="26606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376711">
            <a:off x="118438" y="645240"/>
            <a:ext cx="8971303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«Курение или здоровье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- все в ваших руках»</a:t>
            </a:r>
          </a:p>
        </p:txBody>
      </p:sp>
      <p:pic>
        <p:nvPicPr>
          <p:cNvPr id="6" name="Picture 4" descr="i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3513138"/>
            <a:ext cx="3960812" cy="251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5" descr="i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263" y="3513138"/>
            <a:ext cx="3598862" cy="299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50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336" y="265837"/>
            <a:ext cx="788870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«Человек – высшее творение природы,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   но для того, чтобы наслаждаться её сокровищами, он должен отвечать,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   по крайней мере, одному требованию: быть здоровым!»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                      А. Леонов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Picture 4" descr="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42038" y="2351088"/>
            <a:ext cx="3960812" cy="3600450"/>
          </a:xfrm>
        </p:spPr>
      </p:pic>
      <p:pic>
        <p:nvPicPr>
          <p:cNvPr id="6" name="Picture 7" descr="i (13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47713" y="3343275"/>
            <a:ext cx="2317750" cy="296068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9242" y="1105284"/>
            <a:ext cx="361733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Христофор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Колумб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0"/>
            <a:ext cx="494506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804" y="864653"/>
            <a:ext cx="31623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Жан </a:t>
            </a:r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Нико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0" y="-17463"/>
            <a:ext cx="52546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8429" y="1225600"/>
            <a:ext cx="20046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Петр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I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244" y="0"/>
            <a:ext cx="55638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Вопросы к классу:</a:t>
            </a:r>
          </a:p>
        </p:txBody>
      </p:sp>
      <p:sp>
        <p:nvSpPr>
          <p:cNvPr id="80898" name="TextBox 4"/>
          <p:cNvSpPr txBox="1">
            <a:spLocks noChangeArrowheads="1"/>
          </p:cNvSpPr>
          <p:nvPr/>
        </p:nvSpPr>
        <p:spPr bwMode="auto">
          <a:xfrm>
            <a:off x="1497013" y="1066800"/>
            <a:ext cx="37131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табака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Южная Америка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Южная Африка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Южный полюс</a:t>
            </a: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6497638" y="1855788"/>
            <a:ext cx="56943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 1492 году Колумб увидел аборигенов с дымящейся травой , употребляемой для курения. Они ее называли …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папиросо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сигаро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самокруто</a:t>
            </a:r>
          </a:p>
        </p:txBody>
      </p:sp>
      <p:sp>
        <p:nvSpPr>
          <p:cNvPr id="80900" name="TextBox 6"/>
          <p:cNvSpPr txBox="1">
            <a:spLocks noChangeArrowheads="1"/>
          </p:cNvSpPr>
          <p:nvPr/>
        </p:nvSpPr>
        <p:spPr bwMode="auto">
          <a:xfrm>
            <a:off x="1355725" y="3740150"/>
            <a:ext cx="51419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честь кого «никотин» получил свое название?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Жан-Жак Руссо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Жан-Поль Бельмондо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Жан Нико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1773238" y="1690688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6788150" y="4419600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662113" y="5818188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244" y="0"/>
            <a:ext cx="55638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Вопросы к классу:</a:t>
            </a:r>
          </a:p>
        </p:txBody>
      </p:sp>
      <p:sp>
        <p:nvSpPr>
          <p:cNvPr id="81922" name="TextBox 4"/>
          <p:cNvSpPr txBox="1">
            <a:spLocks noChangeArrowheads="1"/>
          </p:cNvSpPr>
          <p:nvPr/>
        </p:nvSpPr>
        <p:spPr bwMode="auto">
          <a:xfrm>
            <a:off x="1395413" y="1039813"/>
            <a:ext cx="62245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Екатерина Медичи использовала табак как лекарство от…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насморка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мигрени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простуды</a:t>
            </a: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6719888" y="1052513"/>
            <a:ext cx="54721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Книга, написанная английским королем Яковом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1604 году, называется…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«О вреде табака»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«О пользе курения»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«Об истории трубки»</a:t>
            </a:r>
          </a:p>
        </p:txBody>
      </p:sp>
      <p:sp>
        <p:nvSpPr>
          <p:cNvPr id="81924" name="TextBox 6"/>
          <p:cNvSpPr txBox="1">
            <a:spLocks noChangeArrowheads="1"/>
          </p:cNvSpPr>
          <p:nvPr/>
        </p:nvSpPr>
        <p:spPr bwMode="auto">
          <a:xfrm>
            <a:off x="2716213" y="4710113"/>
            <a:ext cx="7580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 Русь «тлеющие головешки» завезли: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испанские купцы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французские купцы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английские купцы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1662113" y="3117850"/>
            <a:ext cx="415925" cy="414338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024688" y="3130550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978150" y="6275388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244" y="0"/>
            <a:ext cx="55638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Вопросы к классу:</a:t>
            </a:r>
          </a:p>
        </p:txBody>
      </p:sp>
      <p:sp>
        <p:nvSpPr>
          <p:cNvPr id="82946" name="TextBox 4"/>
          <p:cNvSpPr txBox="1">
            <a:spLocks noChangeArrowheads="1"/>
          </p:cNvSpPr>
          <p:nvPr/>
        </p:nvSpPr>
        <p:spPr bwMode="auto">
          <a:xfrm>
            <a:off x="1381125" y="873125"/>
            <a:ext cx="62245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 Великобритании по указу Елизаветы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курильщиков приравнивали к …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бандитам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ворам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убийцам</a:t>
            </a: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5967413" y="1801813"/>
            <a:ext cx="62245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Кто отменил запрет на курение табака указом от 1697 г.?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Екатерина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Анна Иоанновна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Петр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8" name="TextBox 6"/>
          <p:cNvSpPr txBox="1">
            <a:spLocks noChangeArrowheads="1"/>
          </p:cNvSpPr>
          <p:nvPr/>
        </p:nvSpPr>
        <p:spPr bwMode="auto">
          <a:xfrm>
            <a:off x="2116138" y="4303713"/>
            <a:ext cx="97297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При короле Франции Людовике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табак продавали только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на базаре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в торговых лавках</a:t>
            </a:r>
          </a:p>
          <a:p>
            <a:pPr marL="342900" indent="-342900"/>
            <a:r>
              <a:rPr lang="ru-RU" sz="3200">
                <a:latin typeface="Times New Roman" pitchFamily="18" charset="0"/>
                <a:cs typeface="Times New Roman" pitchFamily="18" charset="0"/>
              </a:rPr>
              <a:t>	- в аптеках</a:t>
            </a:r>
          </a:p>
        </p:txBody>
      </p:sp>
      <p:sp>
        <p:nvSpPr>
          <p:cNvPr id="9" name="Кольцо 8"/>
          <p:cNvSpPr/>
          <p:nvPr/>
        </p:nvSpPr>
        <p:spPr>
          <a:xfrm>
            <a:off x="1662113" y="2951163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10" name="Кольцо 9"/>
          <p:cNvSpPr/>
          <p:nvPr/>
        </p:nvSpPr>
        <p:spPr>
          <a:xfrm>
            <a:off x="6248400" y="3892550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382838" y="6442075"/>
            <a:ext cx="415925" cy="415925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208</Words>
  <Application>Microsoft Office PowerPoint</Application>
  <PresentationFormat>Произвольный</PresentationFormat>
  <Paragraphs>58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52" baseType="lpstr">
      <vt:lpstr>Arial</vt:lpstr>
      <vt:lpstr>Calibri Light</vt:lpstr>
      <vt:lpstr>Calibri</vt:lpstr>
      <vt:lpstr>Trebuchet MS</vt:lpstr>
      <vt:lpstr>Wingdings 3</vt:lpstr>
      <vt:lpstr>Corbel</vt:lpstr>
      <vt:lpstr>Century Schoolbook</vt:lpstr>
      <vt:lpstr>Wingdings 2</vt:lpstr>
      <vt:lpstr>Times New Roman</vt:lpstr>
      <vt:lpstr>Тема Office</vt:lpstr>
      <vt:lpstr>Грань</vt:lpstr>
      <vt:lpstr>Параллакс</vt:lpstr>
      <vt:lpstr>Ретро</vt:lpstr>
      <vt:lpstr>View</vt:lpstr>
      <vt:lpstr>Грань</vt:lpstr>
      <vt:lpstr>Грань</vt:lpstr>
      <vt:lpstr>Грань</vt:lpstr>
      <vt:lpstr>Параллакс</vt:lpstr>
      <vt:lpstr>Параллакс</vt:lpstr>
      <vt:lpstr>Параллакс</vt:lpstr>
      <vt:lpstr>Параллакс</vt:lpstr>
      <vt:lpstr>Ретро</vt:lpstr>
      <vt:lpstr>Ретро</vt:lpstr>
      <vt:lpstr>Ретро</vt:lpstr>
      <vt:lpstr>Ретро</vt:lpstr>
      <vt:lpstr>Ретро</vt:lpstr>
      <vt:lpstr>Ретро</vt:lpstr>
      <vt:lpstr>View</vt:lpstr>
      <vt:lpstr>View</vt:lpstr>
      <vt:lpstr>View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Болезни, связанные с курением</vt:lpstr>
      <vt:lpstr>Слайд 12</vt:lpstr>
      <vt:lpstr>Слайд 13</vt:lpstr>
      <vt:lpstr>Слайд 14</vt:lpstr>
      <vt:lpstr>Слайд 15</vt:lpstr>
      <vt:lpstr>Слайд 16</vt:lpstr>
      <vt:lpstr>Слайд 17</vt:lpstr>
      <vt:lpstr>Мультфильм «Ну, погоди!»</vt:lpstr>
      <vt:lpstr>Слайд 19</vt:lpstr>
      <vt:lpstr>Слайд 20</vt:lpstr>
      <vt:lpstr>Слайд 21</vt:lpstr>
    </vt:vector>
  </TitlesOfParts>
  <Company>Win-Torrent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Высотин</dc:creator>
  <cp:lastModifiedBy>Your User Name</cp:lastModifiedBy>
  <cp:revision>26</cp:revision>
  <dcterms:created xsi:type="dcterms:W3CDTF">2013-03-04T19:57:03Z</dcterms:created>
  <dcterms:modified xsi:type="dcterms:W3CDTF">2014-11-10T17:55:07Z</dcterms:modified>
</cp:coreProperties>
</file>