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70" r:id="rId4"/>
    <p:sldId id="271" r:id="rId5"/>
    <p:sldId id="258" r:id="rId6"/>
    <p:sldId id="268" r:id="rId7"/>
    <p:sldId id="259" r:id="rId8"/>
    <p:sldId id="260" r:id="rId9"/>
    <p:sldId id="261" r:id="rId10"/>
    <p:sldId id="272" r:id="rId11"/>
    <p:sldId id="262" r:id="rId12"/>
    <p:sldId id="263" r:id="rId13"/>
    <p:sldId id="264" r:id="rId14"/>
    <p:sldId id="265" r:id="rId15"/>
    <p:sldId id="266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7CB7-EC1C-4EF4-B865-D5322C4CA67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4E338B1-7565-46FB-8251-727FA955CF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7CB7-EC1C-4EF4-B865-D5322C4CA67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338B1-7565-46FB-8251-727FA955C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7CB7-EC1C-4EF4-B865-D5322C4CA67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338B1-7565-46FB-8251-727FA955C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7CB7-EC1C-4EF4-B865-D5322C4CA67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338B1-7565-46FB-8251-727FA955CF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7CB7-EC1C-4EF4-B865-D5322C4CA67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4E338B1-7565-46FB-8251-727FA955C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7CB7-EC1C-4EF4-B865-D5322C4CA67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338B1-7565-46FB-8251-727FA955CF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7CB7-EC1C-4EF4-B865-D5322C4CA67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338B1-7565-46FB-8251-727FA955CF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7CB7-EC1C-4EF4-B865-D5322C4CA67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338B1-7565-46FB-8251-727FA955C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7CB7-EC1C-4EF4-B865-D5322C4CA67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338B1-7565-46FB-8251-727FA955C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7CB7-EC1C-4EF4-B865-D5322C4CA67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338B1-7565-46FB-8251-727FA955CF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7CB7-EC1C-4EF4-B865-D5322C4CA67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4E338B1-7565-46FB-8251-727FA955CF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B837CB7-EC1C-4EF4-B865-D5322C4CA67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4E338B1-7565-46FB-8251-727FA955C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u.to/kA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772400" cy="194421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Лоскутное шитьё как вид декоративно-прикладного творчества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64088" y="4941168"/>
            <a:ext cx="33843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Выполнила: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ЯкубоваН.В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., учитель технологии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МОБУ СОШ№6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.о.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Рлшаль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2013 г.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4047474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916832"/>
            <a:ext cx="4464496" cy="3350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10242" name="Picture 2" descr="C:\Users\550\Desktop\Презентация\87c26cffc0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836712"/>
            <a:ext cx="4263632" cy="5184576"/>
          </a:xfrm>
          <a:prstGeom prst="rect">
            <a:avLst/>
          </a:prstGeom>
          <a:noFill/>
        </p:spPr>
      </p:pic>
      <p:pic>
        <p:nvPicPr>
          <p:cNvPr id="10243" name="Picture 3" descr="C:\Users\550\Desktop\Презентация\i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1" y="548680"/>
            <a:ext cx="3397301" cy="3312368"/>
          </a:xfrm>
          <a:prstGeom prst="rect">
            <a:avLst/>
          </a:prstGeom>
          <a:noFill/>
        </p:spPr>
      </p:pic>
      <p:pic>
        <p:nvPicPr>
          <p:cNvPr id="10246" name="Picture 6" descr="C:\Users\550\Desktop\Презентация\455149b62b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077071"/>
            <a:ext cx="3456384" cy="22812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550\Desktop\Презентация\104500739_muzhskoysviterpechvor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764704"/>
            <a:ext cx="3731652" cy="4797152"/>
          </a:xfrm>
          <a:prstGeom prst="rect">
            <a:avLst/>
          </a:prstGeom>
          <a:noFill/>
        </p:spPr>
      </p:pic>
      <p:pic>
        <p:nvPicPr>
          <p:cNvPr id="11267" name="Picture 3" descr="C:\Users\550\Desktop\Презентация\104500865_muzhskoysviterpechvo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764704"/>
            <a:ext cx="3610726" cy="4853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7772400" cy="1440160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/>
              <a:t>Гармоничным сочетанием тканей различных цветовых и геометрических решений можно достигать неповторимых колоритов.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2291" name="Picture 3" descr="C:\Users\550\Desktop\Презентация\f236b27c79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96752"/>
            <a:ext cx="7241944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68952" cy="79208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Своим разнообразием  </a:t>
            </a:r>
            <a:r>
              <a:rPr lang="ru-RU" sz="2000" dirty="0"/>
              <a:t>лоскутные вещи притягивают наше внимание</a:t>
            </a:r>
          </a:p>
        </p:txBody>
      </p:sp>
      <p:pic>
        <p:nvPicPr>
          <p:cNvPr id="13314" name="Picture 2" descr="C:\Users\550\Desktop\Презентация\pechvork-shemy-odeya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8365171" cy="51431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290"/>
          </a:xfrm>
        </p:spPr>
        <p:txBody>
          <a:bodyPr>
            <a:noAutofit/>
          </a:bodyPr>
          <a:lstStyle/>
          <a:p>
            <a:r>
              <a:rPr lang="ru-RU" sz="1800" dirty="0" smtClean="0"/>
              <a:t>Экспозиции музеев таких стран, как США, Германия, Швеция, Швейцария, Австралия, содержат целые коллекции изделий, выполненных в стиле лоскутной техники — </a:t>
            </a:r>
            <a:r>
              <a:rPr lang="ru-RU" sz="1800" dirty="0" err="1" smtClean="0"/>
              <a:t>Patchwork</a:t>
            </a:r>
            <a:r>
              <a:rPr lang="ru-RU" sz="1800" dirty="0" smtClean="0"/>
              <a:t> (</a:t>
            </a:r>
            <a:r>
              <a:rPr lang="ru-RU" sz="1800" dirty="0" err="1" smtClean="0"/>
              <a:t>Patchwork</a:t>
            </a:r>
            <a:r>
              <a:rPr lang="ru-RU" sz="1800" dirty="0" smtClean="0"/>
              <a:t> — лоскутная работа; сшитый из лоскута. Происходит от англ. </a:t>
            </a:r>
            <a:r>
              <a:rPr lang="ru-RU" sz="1800" dirty="0" err="1" smtClean="0"/>
              <a:t>patch</a:t>
            </a:r>
            <a:r>
              <a:rPr lang="ru-RU" sz="1800" dirty="0" smtClean="0"/>
              <a:t> — заплатка или кусочек материала, лоскут, пятно неправильной формы; </a:t>
            </a:r>
            <a:r>
              <a:rPr lang="ru-RU" sz="1800" dirty="0" err="1" smtClean="0"/>
              <a:t>work</a:t>
            </a:r>
            <a:r>
              <a:rPr lang="ru-RU" sz="1800" dirty="0" smtClean="0"/>
              <a:t> — работа) </a:t>
            </a:r>
            <a:br>
              <a:rPr lang="ru-RU" sz="1800" dirty="0" smtClean="0"/>
            </a:br>
            <a:r>
              <a:rPr lang="ru-RU" sz="1800" dirty="0" smtClean="0"/>
              <a:t>Имеется такая коллекция и во Всероссийском музее декоративно-прикладного и народного искусства. 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14338" name="Picture 2" descr="C:\Users\550\Desktop\Презентация\i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708920"/>
            <a:ext cx="3784419" cy="3168352"/>
          </a:xfrm>
          <a:prstGeom prst="rect">
            <a:avLst/>
          </a:prstGeom>
          <a:noFill/>
        </p:spPr>
      </p:pic>
      <p:pic>
        <p:nvPicPr>
          <p:cNvPr id="14339" name="Picture 3" descr="C:\Users\550\Desktop\Презентация\i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429000"/>
            <a:ext cx="3940800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 </a:t>
            </a:r>
            <a:r>
              <a:rPr lang="ru-RU" sz="2400" dirty="0" smtClean="0"/>
              <a:t>Текстильный лоскут </a:t>
            </a:r>
            <a:r>
              <a:rPr lang="ru-RU" sz="2400" dirty="0" smtClean="0"/>
              <a:t>– материал для творчества</a:t>
            </a:r>
            <a:r>
              <a:rPr lang="ru-RU" sz="1800" dirty="0" smtClean="0"/>
              <a:t>. </a:t>
            </a:r>
            <a:endParaRPr lang="ru-RU" sz="1800" dirty="0"/>
          </a:p>
        </p:txBody>
      </p:sp>
      <p:pic>
        <p:nvPicPr>
          <p:cNvPr id="15362" name="Picture 2" descr="C:\Users\550\Desktop\Презентация\i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5256536" cy="3816424"/>
          </a:xfrm>
          <a:prstGeom prst="rect">
            <a:avLst/>
          </a:prstGeom>
          <a:noFill/>
        </p:spPr>
      </p:pic>
      <p:pic>
        <p:nvPicPr>
          <p:cNvPr id="15363" name="Picture 3" descr="C:\Users\550\Desktop\Презентация\99501005_piramidy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492896"/>
            <a:ext cx="3498701" cy="34241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260648"/>
            <a:ext cx="7772400" cy="5759152"/>
          </a:xfrm>
        </p:spPr>
        <p:txBody>
          <a:bodyPr/>
          <a:lstStyle/>
          <a:p>
            <a:r>
              <a:rPr lang="ru-RU" dirty="0" smtClean="0"/>
              <a:t>Лоскутное шитьё – искусство соединения небольших разноцветных кусочков ткани (лоскутов) в единое целое путём сшивания.</a:t>
            </a:r>
            <a:endParaRPr lang="ru-RU" dirty="0"/>
          </a:p>
        </p:txBody>
      </p:sp>
      <p:pic>
        <p:nvPicPr>
          <p:cNvPr id="4" name="Picture 2" descr="C:\Users\Мама\Desktop\101MSDCF\мои работы\DSC019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844824"/>
            <a:ext cx="6336704" cy="48652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7992888" cy="5990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8145733" cy="586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32" name="Picture 8" descr="C:\Users\550\Desktop\Презентация\72cb5eed4ac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420888"/>
            <a:ext cx="4089751" cy="3816424"/>
          </a:xfrm>
          <a:prstGeom prst="rect">
            <a:avLst/>
          </a:prstGeom>
          <a:noFill/>
        </p:spPr>
      </p:pic>
      <p:pic>
        <p:nvPicPr>
          <p:cNvPr id="1033" name="Picture 9" descr="C:\Users\550\Desktop\Презентация\ad848aeaaa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459772"/>
            <a:ext cx="4151142" cy="377754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539552" y="1926322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solidFill>
                  <a:prstClr val="black"/>
                </a:solidFill>
              </a:rPr>
              <a:t>На фото – «лоскутное» </a:t>
            </a:r>
            <a:r>
              <a:rPr lang="ru-RU" dirty="0">
                <a:solidFill>
                  <a:prstClr val="black"/>
                </a:solidFill>
              </a:rPr>
              <a:t>искусство индейцев Панамы)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88640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Самая древняя аппликация, датированная 980 г. до н.э. была найдена в Египте. </a:t>
            </a:r>
            <a:br>
              <a:rPr lang="ru-RU" dirty="0" smtClean="0"/>
            </a:br>
            <a:r>
              <a:rPr lang="ru-RU" dirty="0" smtClean="0"/>
              <a:t>А в скифских курганах (100 год до н.э.—200 год н.э.) обнаружены фрагменты стеганых одеял с элементами аппликации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363272" cy="1584176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 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4" name="Рисунок 3" descr="http://s15.radikal.ru/i188/1110/bd/8dc05122a45a.jpg">
            <a:hlinkClick r:id="rId2" tgtFrame="&quot;_blank&quot;" tooltip="&quot;http://www.radikal.ru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420888"/>
            <a:ext cx="4896544" cy="417646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83568" y="260648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Первые упоминания об искусстве соединения различных тканей встречаются в исторических описаниях, датированных XI в. Возникновения лоскутной техники весьма условны. Однако принято считать, что зародилась эта техника в Англии, а затем постепенно распространилась в других местах. </a:t>
            </a:r>
            <a:br>
              <a:rPr lang="ru-RU" dirty="0" smtClean="0"/>
            </a:br>
            <a:r>
              <a:rPr lang="ru-RU" i="1" dirty="0" smtClean="0"/>
              <a:t>Это лоскутное одеяло было сшито руками английских каторжанок, направленных на корабле «Раджа» в Австралию, в 1841 году.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800" dirty="0" smtClean="0"/>
              <a:t> Изделия из лоскута стали появляться на Руси, в Европе, Америке, Австралии.</a:t>
            </a:r>
            <a:br>
              <a:rPr lang="ru-RU" sz="1800" dirty="0" smtClean="0"/>
            </a:br>
            <a:r>
              <a:rPr lang="ru-RU" sz="1800" dirty="0" smtClean="0"/>
              <a:t> В России лоскутное шитьё стало активно развиваться с середины </a:t>
            </a:r>
            <a:r>
              <a:rPr lang="en-US" sz="1800" dirty="0" smtClean="0"/>
              <a:t>XIX</a:t>
            </a:r>
            <a:r>
              <a:rPr lang="ru-RU" sz="1800" dirty="0" smtClean="0"/>
              <a:t> века, когда широкое распространение получили хлопчатобумажные ткани фабричного производства.</a:t>
            </a:r>
            <a:endParaRPr lang="ru-RU" sz="1800" dirty="0"/>
          </a:p>
        </p:txBody>
      </p:sp>
      <p:pic>
        <p:nvPicPr>
          <p:cNvPr id="7170" name="Picture 2" descr="C:\Users\550\Desktop\Презентация\i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5386199" cy="4032448"/>
          </a:xfrm>
          <a:prstGeom prst="rect">
            <a:avLst/>
          </a:prstGeom>
          <a:noFill/>
        </p:spPr>
      </p:pic>
      <p:pic>
        <p:nvPicPr>
          <p:cNvPr id="7171" name="Picture 3" descr="C:\Users\550\Desktop\Презентация\i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844824"/>
            <a:ext cx="3048463" cy="2502371"/>
          </a:xfrm>
          <a:prstGeom prst="rect">
            <a:avLst/>
          </a:prstGeom>
          <a:noFill/>
        </p:spPr>
      </p:pic>
      <p:pic>
        <p:nvPicPr>
          <p:cNvPr id="7172" name="Picture 4" descr="C:\Users\550\Desktop\Презентация\cecddab596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221088"/>
            <a:ext cx="3096344" cy="17089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/>
              <a:t>Лоскутное шитьё появилось и развивалось изначально в крестьянской среде. </a:t>
            </a:r>
            <a:br>
              <a:rPr lang="ru-RU" sz="1800" dirty="0" smtClean="0"/>
            </a:br>
            <a:r>
              <a:rPr lang="ru-RU" sz="1800" dirty="0" smtClean="0"/>
              <a:t>Лоскутное одеяло - непременный </a:t>
            </a:r>
            <a:r>
              <a:rPr lang="ru-RU" sz="1800" dirty="0"/>
              <a:t>атрибут убранства крестьянского дома, где царил уют, созданный талантливой женской рукой. 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8194" name="Picture 2" descr="C:\Users\550\Desktop\Презентация\9a55fc5e91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5088565" cy="3960440"/>
          </a:xfrm>
          <a:prstGeom prst="rect">
            <a:avLst/>
          </a:prstGeom>
          <a:noFill/>
        </p:spPr>
      </p:pic>
      <p:pic>
        <p:nvPicPr>
          <p:cNvPr id="8195" name="Picture 3" descr="C:\Users\550\Desktop\Презентация\polyana h5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916832"/>
            <a:ext cx="3312368" cy="40035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В 70-е годы </a:t>
            </a:r>
            <a:r>
              <a:rPr lang="en-US" sz="2400" dirty="0" smtClean="0"/>
              <a:t>X</a:t>
            </a:r>
            <a:r>
              <a:rPr lang="ru-RU" sz="2400" dirty="0" smtClean="0"/>
              <a:t>Х века  в моду вошёл фольклорный стиль. </a:t>
            </a:r>
            <a:br>
              <a:rPr lang="ru-RU" sz="2400" dirty="0" smtClean="0"/>
            </a:br>
            <a:r>
              <a:rPr lang="ru-RU" sz="2400" dirty="0" smtClean="0"/>
              <a:t>Вновь возник интерес к лоскутному шитью.</a:t>
            </a:r>
            <a:endParaRPr lang="ru-RU" sz="2400" dirty="0"/>
          </a:p>
        </p:txBody>
      </p:sp>
      <p:pic>
        <p:nvPicPr>
          <p:cNvPr id="9221" name="Picture 5" descr="C:\Users\550\Desktop\Презентация\0_686db_801d9b3d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39" y="1412776"/>
            <a:ext cx="6441597" cy="5445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Другая 3">
      <a:dk1>
        <a:sysClr val="windowText" lastClr="000000"/>
      </a:dk1>
      <a:lt1>
        <a:srgbClr val="FEE4BD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142</TotalTime>
  <Words>219</Words>
  <Application>Microsoft Office PowerPoint</Application>
  <PresentationFormat>Экран (4:3)</PresentationFormat>
  <Paragraphs>19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Справедливость</vt:lpstr>
      <vt:lpstr>Лоскутное шитьё как вид декоративно-прикладного творчества</vt:lpstr>
      <vt:lpstr>Слайд 2</vt:lpstr>
      <vt:lpstr>Слайд 3</vt:lpstr>
      <vt:lpstr>Слайд 4</vt:lpstr>
      <vt:lpstr>     </vt:lpstr>
      <vt:lpstr>                       </vt:lpstr>
      <vt:lpstr> Изделия из лоскута стали появляться на Руси, в Европе, Америке, Австралии.  В России лоскутное шитьё стало активно развиваться с середины XIX века, когда широкое распространение получили хлопчатобумажные ткани фабричного производства.</vt:lpstr>
      <vt:lpstr>Лоскутное шитьё появилось и развивалось изначально в крестьянской среде.  Лоскутное одеяло - непременный атрибут убранства крестьянского дома, где царил уют, созданный талантливой женской рукой.  </vt:lpstr>
      <vt:lpstr>В 70-е годы XХ века  в моду вошёл фольклорный стиль.  Вновь возник интерес к лоскутному шитью.</vt:lpstr>
      <vt:lpstr>Слайд 10</vt:lpstr>
      <vt:lpstr> </vt:lpstr>
      <vt:lpstr>Слайд 12</vt:lpstr>
      <vt:lpstr>                Гармоничным сочетанием тканей различных цветовых и геометрических решений можно достигать неповторимых колоритов.  </vt:lpstr>
      <vt:lpstr>Своим разнообразием  лоскутные вещи притягивают наше внимание</vt:lpstr>
      <vt:lpstr>Экспозиции музеев таких стран, как США, Германия, Швеция, Швейцария, Австралия, содержат целые коллекции изделий, выполненных в стиле лоскутной техники — Patchwork (Patchwork — лоскутная работа; сшитый из лоскута. Происходит от англ. patch — заплатка или кусочек материала, лоскут, пятно неправильной формы; work — работа)  Имеется такая коллекция и во Всероссийском музее декоративно-прикладного и народного искусства.  </vt:lpstr>
      <vt:lpstr> Текстильный лоскут – материал для творчества.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Лоскутное шитьё как вид декоративно-прикладного творчества</dc:title>
  <dc:creator>Вероника</dc:creator>
  <cp:lastModifiedBy>Вероника</cp:lastModifiedBy>
  <cp:revision>3</cp:revision>
  <dcterms:created xsi:type="dcterms:W3CDTF">2013-11-11T18:03:33Z</dcterms:created>
  <dcterms:modified xsi:type="dcterms:W3CDTF">2013-12-05T11:46:09Z</dcterms:modified>
</cp:coreProperties>
</file>