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2636912"/>
            <a:ext cx="3024337" cy="35283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МКОУ СОШ №2 с УИОП </a:t>
            </a:r>
            <a:r>
              <a:rPr lang="ru-RU" dirty="0" err="1"/>
              <a:t>п.Восточный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err="1" smtClean="0"/>
              <a:t>Омутнинского</a:t>
            </a:r>
            <a:r>
              <a:rPr lang="ru-RU" dirty="0" smtClean="0"/>
              <a:t> </a:t>
            </a:r>
            <a:r>
              <a:rPr lang="ru-RU" dirty="0"/>
              <a:t>района Кировской </a:t>
            </a:r>
            <a:r>
              <a:rPr lang="ru-RU" dirty="0" smtClean="0"/>
              <a:t>области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Учитель французского языка </a:t>
            </a:r>
          </a:p>
          <a:p>
            <a:pPr algn="ctr"/>
            <a:r>
              <a:rPr lang="ru-RU" dirty="0" err="1" smtClean="0"/>
              <a:t>Стяжкина</a:t>
            </a:r>
            <a:r>
              <a:rPr lang="ru-RU" dirty="0" smtClean="0"/>
              <a:t> Татьяна Николаевна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7187" y="188640"/>
            <a:ext cx="7569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Галопом по Европе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11196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Фотоотчет с места путешествия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84315"/>
            <a:ext cx="3816424" cy="56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45224"/>
            <a:ext cx="7239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Холм </a:t>
            </a:r>
            <a:r>
              <a:rPr lang="ru-RU" sz="3200" dirty="0" err="1" smtClean="0">
                <a:solidFill>
                  <a:srgbClr val="00B050"/>
                </a:solidFill>
              </a:rPr>
              <a:t>монмартр</a:t>
            </a:r>
            <a:r>
              <a:rPr lang="ru-RU" sz="3200" dirty="0" smtClean="0">
                <a:solidFill>
                  <a:srgbClr val="00B050"/>
                </a:solidFill>
              </a:rPr>
              <a:t> с его величественным собором </a:t>
            </a:r>
            <a:r>
              <a:rPr lang="ru-RU" sz="3200" dirty="0" err="1" smtClean="0">
                <a:solidFill>
                  <a:srgbClr val="00B050"/>
                </a:solidFill>
              </a:rPr>
              <a:t>сакре-кёр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8640"/>
            <a:ext cx="7239000" cy="4846320"/>
          </a:xfrm>
        </p:spPr>
      </p:pic>
    </p:spTree>
    <p:extLst>
      <p:ext uri="{BB962C8B-B14F-4D97-AF65-F5344CB8AC3E}">
        <p14:creationId xmlns:p14="http://schemas.microsoft.com/office/powerpoint/2010/main" val="41397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980728"/>
            <a:ext cx="3816424" cy="3541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Парижский </a:t>
            </a:r>
            <a:r>
              <a:rPr lang="ru-RU" sz="3100" dirty="0" err="1" smtClean="0">
                <a:solidFill>
                  <a:srgbClr val="FF0000"/>
                </a:solidFill>
              </a:rPr>
              <a:t>диснейлэнд</a:t>
            </a:r>
            <a:r>
              <a:rPr lang="ru-RU" sz="3100" dirty="0" smtClean="0">
                <a:solidFill>
                  <a:srgbClr val="FF0000"/>
                </a:solidFill>
              </a:rPr>
              <a:t> – сказка для детей и взрослых!!!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4392488" cy="6561620"/>
          </a:xfrm>
        </p:spPr>
      </p:pic>
    </p:spTree>
    <p:extLst>
      <p:ext uri="{BB962C8B-B14F-4D97-AF65-F5344CB8AC3E}">
        <p14:creationId xmlns:p14="http://schemas.microsoft.com/office/powerpoint/2010/main" val="5394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390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Амстердам. Один из его многочисленных каналов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56792"/>
            <a:ext cx="7529138" cy="5040560"/>
          </a:xfrm>
        </p:spPr>
      </p:pic>
    </p:spTree>
    <p:extLst>
      <p:ext uri="{BB962C8B-B14F-4D97-AF65-F5344CB8AC3E}">
        <p14:creationId xmlns:p14="http://schemas.microsoft.com/office/powerpoint/2010/main" val="18307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8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98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Амстердамские сувениры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33302"/>
            <a:ext cx="7261188" cy="48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390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Дрезден. Картинная галерея, известная творением </a:t>
            </a:r>
            <a:r>
              <a:rPr lang="ru-RU" sz="2800" dirty="0" err="1" smtClean="0">
                <a:solidFill>
                  <a:srgbClr val="0070C0"/>
                </a:solidFill>
              </a:rPr>
              <a:t>рафаэля</a:t>
            </a:r>
            <a:r>
              <a:rPr lang="ru-RU" sz="2800" dirty="0" smtClean="0">
                <a:solidFill>
                  <a:srgbClr val="0070C0"/>
                </a:solidFill>
              </a:rPr>
              <a:t> «сикстинская мадонна»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7239000" cy="4846320"/>
          </a:xfrm>
        </p:spPr>
      </p:pic>
    </p:spTree>
    <p:extLst>
      <p:ext uri="{BB962C8B-B14F-4D97-AF65-F5344CB8AC3E}">
        <p14:creationId xmlns:p14="http://schemas.microsoft.com/office/powerpoint/2010/main" val="34347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8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Берлин.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Трептов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-парк. Дань памяти советским солдатам-освободителям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97075"/>
            <a:ext cx="7239000" cy="4071937"/>
          </a:xfrm>
        </p:spPr>
      </p:pic>
    </p:spTree>
    <p:extLst>
      <p:ext uri="{BB962C8B-B14F-4D97-AF65-F5344CB8AC3E}">
        <p14:creationId xmlns:p14="http://schemas.microsoft.com/office/powerpoint/2010/main" val="2157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Бранденбургские ворота. Американские туристы, прекрасно говорящие по-немецки!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0848"/>
            <a:ext cx="7239000" cy="4071937"/>
          </a:xfrm>
        </p:spPr>
      </p:pic>
    </p:spTree>
    <p:extLst>
      <p:ext uri="{BB962C8B-B14F-4D97-AF65-F5344CB8AC3E}">
        <p14:creationId xmlns:p14="http://schemas.microsoft.com/office/powerpoint/2010/main" val="33744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39000" cy="626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Рейхстаг…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7776864" cy="4584228"/>
          </a:xfrm>
        </p:spPr>
      </p:pic>
    </p:spTree>
    <p:extLst>
      <p:ext uri="{BB962C8B-B14F-4D97-AF65-F5344CB8AC3E}">
        <p14:creationId xmlns:p14="http://schemas.microsoft.com/office/powerpoint/2010/main" val="28640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2656"/>
            <a:ext cx="4176464" cy="6238917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700808"/>
            <a:ext cx="4572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itchFamily="2" charset="2"/>
              </a:rPr>
              <a:t>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3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59 0.00162 L 0.0059 -0.0705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8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700808"/>
            <a:ext cx="3960440" cy="3024336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solidFill>
                  <a:srgbClr val="00B050"/>
                </a:solidFill>
              </a:rPr>
              <a:t>Москва. Отправная точка моего замечательного путешествия</a:t>
            </a:r>
            <a:endParaRPr lang="ru-RU" sz="29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1246"/>
            <a:ext cx="4536504" cy="6776754"/>
          </a:xfrm>
        </p:spPr>
      </p:pic>
    </p:spTree>
    <p:extLst>
      <p:ext uri="{BB962C8B-B14F-4D97-AF65-F5344CB8AC3E}">
        <p14:creationId xmlns:p14="http://schemas.microsoft.com/office/powerpoint/2010/main" val="20962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610744" cy="5773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Франция. Париж.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Знаменитый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собор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нотр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-дам, воспетый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виктором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гюго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 его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одноимённом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романе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32656"/>
            <a:ext cx="4063906" cy="6070774"/>
          </a:xfrm>
        </p:spPr>
      </p:pic>
    </p:spTree>
    <p:extLst>
      <p:ext uri="{BB962C8B-B14F-4D97-AF65-F5344CB8AC3E}">
        <p14:creationId xmlns:p14="http://schemas.microsoft.com/office/powerpoint/2010/main" val="33356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6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908720"/>
            <a:ext cx="3844280" cy="5040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Париж. Люксембургский сад.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«есть в графском парке чёрный пруд…» – пел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М.Боярский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в «трёх мушкетёрах»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4104456" cy="6131348"/>
          </a:xfrm>
        </p:spPr>
      </p:pic>
    </p:spTree>
    <p:extLst>
      <p:ext uri="{BB962C8B-B14F-4D97-AF65-F5344CB8AC3E}">
        <p14:creationId xmlns:p14="http://schemas.microsoft.com/office/powerpoint/2010/main" val="391121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466728" cy="59892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Символ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парижа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эйфелева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башня.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Мои ученики: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мечта сбылась!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60648"/>
            <a:ext cx="4092032" cy="6144050"/>
          </a:xfrm>
        </p:spPr>
      </p:pic>
    </p:spTree>
    <p:extLst>
      <p:ext uri="{BB962C8B-B14F-4D97-AF65-F5344CB8AC3E}">
        <p14:creationId xmlns:p14="http://schemas.microsoft.com/office/powerpoint/2010/main" val="15943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91436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Париж с высоты птичьего полёта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(2-ой уровень </a:t>
            </a:r>
            <a:r>
              <a:rPr lang="ru-RU" sz="2800" dirty="0" err="1" smtClean="0">
                <a:solidFill>
                  <a:srgbClr val="0070C0"/>
                </a:solidFill>
              </a:rPr>
              <a:t>эйфелевой</a:t>
            </a:r>
            <a:r>
              <a:rPr lang="ru-RU" sz="2800" dirty="0" smtClean="0">
                <a:solidFill>
                  <a:srgbClr val="0070C0"/>
                </a:solidFill>
              </a:rPr>
              <a:t> башни)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70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4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39000" cy="9989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Лувр. Бессмертное творение  </a:t>
            </a:r>
            <a:r>
              <a:rPr lang="ru-RU" sz="2800" dirty="0" err="1" smtClean="0">
                <a:solidFill>
                  <a:srgbClr val="FFFF00"/>
                </a:solidFill>
              </a:rPr>
              <a:t>леонардо</a:t>
            </a:r>
            <a:r>
              <a:rPr lang="ru-RU" sz="2800" dirty="0" smtClean="0">
                <a:solidFill>
                  <a:srgbClr val="FFFF00"/>
                </a:solidFill>
              </a:rPr>
              <a:t> да </a:t>
            </a:r>
            <a:r>
              <a:rPr lang="ru-RU" sz="2800" dirty="0" err="1" smtClean="0">
                <a:solidFill>
                  <a:srgbClr val="FFFF00"/>
                </a:solidFill>
              </a:rPr>
              <a:t>винчи</a:t>
            </a:r>
            <a:r>
              <a:rPr lang="ru-RU" sz="2800" dirty="0" smtClean="0">
                <a:solidFill>
                  <a:srgbClr val="FFFF00"/>
                </a:solidFill>
              </a:rPr>
              <a:t> «</a:t>
            </a:r>
            <a:r>
              <a:rPr lang="ru-RU" sz="2800" dirty="0" err="1" smtClean="0">
                <a:solidFill>
                  <a:srgbClr val="FFFF00"/>
                </a:solidFill>
              </a:rPr>
              <a:t>Мона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лиза</a:t>
            </a:r>
            <a:r>
              <a:rPr lang="ru-RU" sz="2800" dirty="0" smtClean="0">
                <a:solidFill>
                  <a:srgbClr val="FFFF00"/>
                </a:solidFill>
              </a:rPr>
              <a:t>»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39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6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805264"/>
            <a:ext cx="7239000" cy="6983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Пересечение марсова поля и проспекта </a:t>
            </a:r>
            <a:r>
              <a:rPr lang="ru-RU" sz="2800" dirty="0" err="1" smtClean="0">
                <a:solidFill>
                  <a:srgbClr val="00B050"/>
                </a:solidFill>
              </a:rPr>
              <a:t>а.франса</a:t>
            </a:r>
            <a:r>
              <a:rPr lang="ru-RU" sz="2800" dirty="0" smtClean="0">
                <a:solidFill>
                  <a:srgbClr val="00B050"/>
                </a:solidFill>
              </a:rPr>
              <a:t>.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>
                <a:solidFill>
                  <a:srgbClr val="00B050"/>
                </a:solidFill>
              </a:rPr>
              <a:t>Париж, я люблю тебя!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7239000" cy="4846320"/>
          </a:xfrm>
        </p:spPr>
      </p:pic>
    </p:spTree>
    <p:extLst>
      <p:ext uri="{BB962C8B-B14F-4D97-AF65-F5344CB8AC3E}">
        <p14:creationId xmlns:p14="http://schemas.microsoft.com/office/powerpoint/2010/main" val="5202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4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3682752" cy="6033904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Неожиданные встречи, интересные знакомства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Шустрый парень из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марокко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32656"/>
            <a:ext cx="3968093" cy="6142782"/>
          </a:xfrm>
        </p:spPr>
      </p:pic>
    </p:spTree>
    <p:extLst>
      <p:ext uri="{BB962C8B-B14F-4D97-AF65-F5344CB8AC3E}">
        <p14:creationId xmlns:p14="http://schemas.microsoft.com/office/powerpoint/2010/main" val="311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</TotalTime>
  <Words>133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Презентация PowerPoint</vt:lpstr>
      <vt:lpstr>Москва. Отправная точка моего замечательного путешествия</vt:lpstr>
      <vt:lpstr>Франция. Париж. Знаменитый собор нотр-дам, воспетый виктором гюго в его одноимённом романе</vt:lpstr>
      <vt:lpstr>Париж. Люксембургский сад.   «есть в графском парке чёрный пруд…» – пел М.Боярский в «трёх мушкетёрах»</vt:lpstr>
      <vt:lpstr>Символ парижа – эйфелева башня.    Мои ученики:   мечта сбылась!</vt:lpstr>
      <vt:lpstr>Париж с высоты птичьего полёта  (2-ой уровень эйфелевой башни)</vt:lpstr>
      <vt:lpstr>Лувр. Бессмертное творение  леонардо да винчи «Мона лиза»</vt:lpstr>
      <vt:lpstr>Пересечение марсова поля и проспекта а.франса.  Париж, я люблю тебя!</vt:lpstr>
      <vt:lpstr>   Неожиданные встречи, интересные знакомства    Шустрый парень из марокко </vt:lpstr>
      <vt:lpstr>Холм монмартр с его величественным собором сакре-кёр</vt:lpstr>
      <vt:lpstr>   Парижский диснейлэнд – сказка для детей и взрослых!!!</vt:lpstr>
      <vt:lpstr>Амстердам. Один из его многочисленных каналов</vt:lpstr>
      <vt:lpstr>Амстердамские сувениры</vt:lpstr>
      <vt:lpstr>Дрезден. Картинная галерея, известная творением рафаэля «сикстинская мадонна»</vt:lpstr>
      <vt:lpstr>Берлин. Трептов-парк. Дань памяти советским солдатам-освободителям</vt:lpstr>
      <vt:lpstr>Бранденбургские ворота. Американские туристы, прекрасно говорящие по-немецки!</vt:lpstr>
      <vt:lpstr>Рейхстаг…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СОШ №2 с УИОП п.Восточный Омутнинского района Кировской области</dc:title>
  <dc:creator>kupa</dc:creator>
  <cp:lastModifiedBy>User</cp:lastModifiedBy>
  <cp:revision>15</cp:revision>
  <dcterms:created xsi:type="dcterms:W3CDTF">2013-09-24T07:44:59Z</dcterms:created>
  <dcterms:modified xsi:type="dcterms:W3CDTF">2014-11-06T12:20:39Z</dcterms:modified>
</cp:coreProperties>
</file>