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9" r:id="rId7"/>
    <p:sldId id="260" r:id="rId8"/>
    <p:sldId id="261" r:id="rId9"/>
    <p:sldId id="270" r:id="rId10"/>
    <p:sldId id="271" r:id="rId11"/>
    <p:sldId id="262" r:id="rId12"/>
    <p:sldId id="263" r:id="rId13"/>
    <p:sldId id="272" r:id="rId14"/>
    <p:sldId id="273" r:id="rId15"/>
    <p:sldId id="26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" initials="О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23:29:36.728" idx="1">
    <p:pos x="3986" y="1454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139" y="472966"/>
            <a:ext cx="9948040" cy="4414344"/>
          </a:xfrm>
        </p:spPr>
        <p:txBody>
          <a:bodyPr/>
          <a:lstStyle/>
          <a:p>
            <a:pPr algn="ctr"/>
            <a:r>
              <a:rPr lang="ru-RU" sz="7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развлекательная игра</a:t>
            </a:r>
            <a:b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Троеборье»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217" y="1009746"/>
            <a:ext cx="85515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box of chocolate, a heart, Happy Valentines Day, a rose, a Valentine, love.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11" y="-377370"/>
            <a:ext cx="9564915" cy="259805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Иванович Даль (1801-1872) предлагал заменять в речи иноязычные слова русскими словами-соответствиями. Какие заимствования должны были заменить, по мнению Даля, эти слова?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62955"/>
              </p:ext>
            </p:extLst>
          </p:nvPr>
        </p:nvGraphicFramePr>
        <p:xfrm>
          <a:off x="751268" y="2318197"/>
          <a:ext cx="8824686" cy="4156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2356"/>
                <a:gridCol w="4692330"/>
              </a:tblGrid>
              <a:tr h="308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Волнователь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Гимнастика</a:t>
                      </a:r>
                      <a:endParaRPr lang="ru-RU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99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Глазоём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Маршрут</a:t>
                      </a:r>
                      <a:endParaRPr lang="ru-RU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99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Ловкосилие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32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Телефон</a:t>
                      </a:r>
                      <a:endParaRPr lang="ru-RU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99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Подобень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Агитатор</a:t>
                      </a:r>
                      <a:endParaRPr lang="ru-RU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99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Сине-алый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32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Горизонт</a:t>
                      </a:r>
                      <a:endParaRPr lang="ru-RU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99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Дальнеразговорня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Портрет</a:t>
                      </a:r>
                      <a:endParaRPr lang="ru-RU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99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Путевик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Фиолетовый</a:t>
                      </a:r>
                      <a:endParaRPr lang="ru-RU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6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9" y="-522514"/>
            <a:ext cx="9593943" cy="268514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Иванович Даль (1801-1872) предлагал заменять в речи иноязычные слова русскими словами-соответствиями. Какие заимствования должны были заменить, по мнению Даля, эти слова? 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83775"/>
              </p:ext>
            </p:extLst>
          </p:nvPr>
        </p:nvGraphicFramePr>
        <p:xfrm>
          <a:off x="769254" y="2293258"/>
          <a:ext cx="8026402" cy="4310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3201"/>
                <a:gridCol w="4013201"/>
              </a:tblGrid>
              <a:tr h="615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Волнователь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Агитатор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15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Глазоём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Горизонт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15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Ловкосилие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Гимнастика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15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Подобень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Портрет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15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Сине-алый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Фиолетовый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15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Дальнеразговорня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Телефон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15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Путевик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Маршрут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5087" y="4597370"/>
            <a:ext cx="772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9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Литературная мозаика</a:t>
            </a:r>
            <a:endParaRPr lang="ru-RU" sz="9600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2" y="270456"/>
            <a:ext cx="3120979" cy="2730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19" y="270456"/>
            <a:ext cx="2833351" cy="2730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2" y="3657597"/>
            <a:ext cx="3120979" cy="3013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04" y="3657597"/>
            <a:ext cx="2841008" cy="3013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92" y="1249249"/>
            <a:ext cx="4108361" cy="43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8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" y="217714"/>
            <a:ext cx="2394858" cy="20029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" y="4586513"/>
            <a:ext cx="2394858" cy="2133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7" y="217714"/>
            <a:ext cx="2220686" cy="2002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6" y="2467429"/>
            <a:ext cx="2220687" cy="1872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5" y="4586512"/>
            <a:ext cx="2220687" cy="2133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" y="2467428"/>
            <a:ext cx="2394858" cy="18723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3372" y="0"/>
            <a:ext cx="2090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2" y="947477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5073" y="1894954"/>
            <a:ext cx="2510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Rabbit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4866" y="2774245"/>
            <a:ext cx="1467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3664" y="3690171"/>
            <a:ext cx="2749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Monkey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9905" y="4637649"/>
            <a:ext cx="1636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3664" y="5704450"/>
            <a:ext cx="3000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" y="217714"/>
            <a:ext cx="2394858" cy="20029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" y="4586513"/>
            <a:ext cx="2394858" cy="2133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7" y="217714"/>
            <a:ext cx="2220686" cy="2002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6" y="2467429"/>
            <a:ext cx="2220687" cy="1872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5" y="4586512"/>
            <a:ext cx="2220687" cy="2133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" y="2467428"/>
            <a:ext cx="2394858" cy="18723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3372" y="0"/>
            <a:ext cx="2090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2" y="947477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5073" y="1894954"/>
            <a:ext cx="2510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Rabbit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4866" y="2774245"/>
            <a:ext cx="1467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3664" y="3690171"/>
            <a:ext cx="2749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Monkey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9905" y="4637649"/>
            <a:ext cx="1636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3664" y="5704450"/>
            <a:ext cx="3000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001668" y="141218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89382" y="3693713"/>
            <a:ext cx="892630" cy="2184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2" idx="1"/>
          </p:cNvCxnSpPr>
          <p:nvPr/>
        </p:nvCxnSpPr>
        <p:spPr>
          <a:xfrm flipV="1">
            <a:off x="3001668" y="1455309"/>
            <a:ext cx="1265534" cy="4030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023429" y="1219200"/>
            <a:ext cx="1103085" cy="2786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5711934" y="841829"/>
            <a:ext cx="1414581" cy="244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5689602" y="3658185"/>
            <a:ext cx="1497096" cy="161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8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71602"/>
            <a:ext cx="9412014" cy="315220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слов – одно. К словам, данным в левом столбике, подберите слова из правого столбика так, чтобы у вас получились новые слова.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793" y="1954924"/>
            <a:ext cx="8722210" cy="4508937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вол                        рак</a:t>
            </a:r>
          </a:p>
          <a:p>
            <a:pPr algn="l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приз                      овод</a:t>
            </a:r>
          </a:p>
          <a:p>
            <a:pPr algn="l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сено                       рис</a:t>
            </a:r>
          </a:p>
          <a:p>
            <a:pPr algn="l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кипа                       вал</a:t>
            </a:r>
          </a:p>
          <a:p>
            <a:pPr algn="l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сад                        окно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8511" y="252248"/>
            <a:ext cx="349486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Волокно</a:t>
            </a:r>
          </a:p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Призрак</a:t>
            </a:r>
          </a:p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Сеновал</a:t>
            </a:r>
          </a:p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Кипарис</a:t>
            </a:r>
          </a:p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Садовод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204952"/>
            <a:ext cx="1899139" cy="2015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2394857"/>
            <a:ext cx="1899139" cy="1886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9" y="4455886"/>
            <a:ext cx="1899139" cy="223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0" y="204951"/>
            <a:ext cx="1988456" cy="2015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0" y="2394856"/>
            <a:ext cx="1988454" cy="188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0" y="4455885"/>
            <a:ext cx="1988454" cy="2235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6781" y="1046780"/>
            <a:ext cx="411343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А. С.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 М. Ю.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Гоголь Н. В.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А. А.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 И. С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 А. П.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 Н. А.</a:t>
            </a: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204952"/>
            <a:ext cx="1899139" cy="2015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2394857"/>
            <a:ext cx="1899139" cy="1886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9" y="4455886"/>
            <a:ext cx="1899139" cy="223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89" y="204951"/>
            <a:ext cx="1988456" cy="2015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0" y="2394856"/>
            <a:ext cx="1988454" cy="188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0" y="4455885"/>
            <a:ext cx="1988454" cy="2235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6781" y="1046780"/>
            <a:ext cx="411343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А. С.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 М. Ю.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Гоголь Н. В.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А. А.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 И. С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 А. П.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 Н. А.</a:t>
            </a: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429826" y="1465942"/>
            <a:ext cx="1016001" cy="168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369581" y="2046514"/>
            <a:ext cx="1375105" cy="1291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336800" y="3556000"/>
            <a:ext cx="1407886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369581" y="2692399"/>
            <a:ext cx="1171905" cy="2881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00052" y="2046514"/>
            <a:ext cx="1497363" cy="3323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408364" y="1498599"/>
            <a:ext cx="899327" cy="3301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1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79390"/>
              </p:ext>
            </p:extLst>
          </p:nvPr>
        </p:nvGraphicFramePr>
        <p:xfrm>
          <a:off x="1924347" y="826080"/>
          <a:ext cx="6077585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460"/>
                <a:gridCol w="759460"/>
                <a:gridCol w="759460"/>
                <a:gridCol w="759460"/>
                <a:gridCol w="759460"/>
                <a:gridCol w="760095"/>
                <a:gridCol w="760095"/>
                <a:gridCol w="7600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6068" y="4621128"/>
            <a:ext cx="726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Закрасьте красным цветом клеточки</a:t>
            </a:r>
            <a:r>
              <a:rPr lang="en-US" b="1" dirty="0"/>
              <a:t>: </a:t>
            </a:r>
            <a:r>
              <a:rPr lang="en-US" dirty="0"/>
              <a:t>AO, AP, AO, AN, BN, CN, DN, FN, FO, FP, FQ, GQ, HQ, IQ, JQ, KQ, KN, KO, KN, KO, KP, KQ. </a:t>
            </a:r>
            <a:r>
              <a:rPr lang="ru-RU" dirty="0"/>
              <a:t>Назовите цифру по-английски.</a:t>
            </a:r>
          </a:p>
        </p:txBody>
      </p:sp>
    </p:spTree>
    <p:extLst>
      <p:ext uri="{BB962C8B-B14F-4D97-AF65-F5344CB8AC3E}">
        <p14:creationId xmlns:p14="http://schemas.microsoft.com/office/powerpoint/2010/main" val="8315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2114" y="-1146629"/>
            <a:ext cx="8737601" cy="3933372"/>
          </a:xfrm>
        </p:spPr>
        <p:txBody>
          <a:bodyPr/>
          <a:lstStyle/>
          <a:p>
            <a:pPr algn="l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«Непонятный синтаксис»</a:t>
            </a:r>
            <a:b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Подчеркните все слова как члены предложения.</a:t>
            </a:r>
            <a:b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971" y="2235201"/>
            <a:ext cx="9593943" cy="4480076"/>
          </a:xfrm>
        </p:spPr>
        <p:txBody>
          <a:bodyPr/>
          <a:lstStyle/>
          <a:p>
            <a:pPr algn="ctr"/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Варкалось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Хливкие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шорьки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Халялись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хрюкотали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зелюки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мюмзики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Л.Кэрролл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4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86" y="609600"/>
            <a:ext cx="8983717" cy="340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</a:t>
            </a:r>
            <a:b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«БЛИЦ – ОПРОС»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062" y="743867"/>
            <a:ext cx="9787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 слова. Каждой цифре соответствует буква алфавита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   1.   2,15,24.      15,6.   3,8,15,3,15,12,1,20,5.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8.5.1.12.20.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3).   8.1.16.16.25.        22.1.12.5.14.20.9.14.5.19.     4.1.25.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4).   1.   18.15.19.5.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5).   1.    22.1.12.5.14.20.9.14.5.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6).   12.15.22.5.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403</Words>
  <Application>Microsoft Office PowerPoint</Application>
  <PresentationFormat>Произвольный</PresentationFormat>
  <Paragraphs>189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Интеллектуальная развлекательная игра «Троеборье»</vt:lpstr>
      <vt:lpstr>Из двух слов – одно. К словам, данным в левом столбике, подберите слова из правого столбика так, чтобы у вас получились новые слова.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«Непонятный синтаксис» Подчеркните все слова как члены предложения. </vt:lpstr>
      <vt:lpstr>Литературный  «БЛИЦ – ОПРОС»</vt:lpstr>
      <vt:lpstr>Презентация PowerPoint</vt:lpstr>
      <vt:lpstr>Презентация PowerPoint</vt:lpstr>
      <vt:lpstr>Владимир Иванович Даль (1801-1872) предлагал заменять в речи иноязычные слова русскими словами-соответствиями. Какие заимствования должны были заменить, по мнению Даля, эти слова? </vt:lpstr>
      <vt:lpstr>Владимир Иванович Даль (1801-1872) предлагал заменять в речи иноязычные слова русскими словами-соответствиями. Какие заимствования должны были заменить, по мнению Даля, эти слова? </vt:lpstr>
      <vt:lpstr>Литературная мозаика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 развлекательная игра «Троеборье»</dc:title>
  <dc:creator>Оксана</dc:creator>
  <cp:lastModifiedBy>Оксана</cp:lastModifiedBy>
  <cp:revision>17</cp:revision>
  <dcterms:created xsi:type="dcterms:W3CDTF">2014-02-10T11:28:37Z</dcterms:created>
  <dcterms:modified xsi:type="dcterms:W3CDTF">2014-02-11T02:18:05Z</dcterms:modified>
</cp:coreProperties>
</file>