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E%D0%B2%D0%B5%D1%82%D1%81%D0%BA%D0%B0%D1%8F_%D0%B2%D0%BB%D0%B0%D1%81%D1%82%D1%8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Осенний субботник </a:t>
            </a:r>
            <a:br>
              <a:rPr lang="ru-RU" dirty="0" smtClean="0"/>
            </a:br>
            <a:r>
              <a:rPr lang="ru-RU" dirty="0" smtClean="0"/>
              <a:t>в гимназии посёлка Орловка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технологии МБОУ гимназии г. Гурьевска: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Суббо́тник</a:t>
            </a:r>
            <a:r>
              <a:rPr lang="ru-RU" b="1" dirty="0" smtClean="0"/>
              <a:t> (</a:t>
            </a:r>
            <a:r>
              <a:rPr lang="ru-RU" b="1" dirty="0" err="1" smtClean="0"/>
              <a:t>воскре́сник</a:t>
            </a:r>
            <a:r>
              <a:rPr lang="ru-RU" b="1" dirty="0" smtClean="0"/>
              <a:t>)</a:t>
            </a:r>
            <a:r>
              <a:rPr lang="ru-RU" dirty="0" smtClean="0"/>
              <a:t> — сознательный организованный бесплатный труд на благо общества в свободное от работы время, в выходные (откуда и происходит название)</a:t>
            </a:r>
          </a:p>
          <a:p>
            <a:r>
              <a:rPr lang="ru-RU" dirty="0" smtClean="0"/>
              <a:t>В России в ранние годы </a:t>
            </a:r>
            <a:r>
              <a:rPr lang="ru-RU" dirty="0" smtClean="0">
                <a:hlinkClick r:id="rId2" tooltip="Советская власть"/>
              </a:rPr>
              <a:t>Советской власти</a:t>
            </a:r>
            <a:r>
              <a:rPr lang="ru-RU" dirty="0" smtClean="0"/>
              <a:t> субботники как порождение революционного энтузиазма масс были действительно добровольными, и участвовали в них в основном коммунисты (комсомольцы) и так называемые «сочувствующие».</a:t>
            </a:r>
          </a:p>
          <a:p>
            <a:r>
              <a:rPr lang="ru-RU" dirty="0" smtClean="0"/>
              <a:t>Впоследствии, однако, с уменьшением энтузиазма населения, субботники (обычно приуроченные к праздничным датам) стали привычной, характерной чертой социалистического образа жизни. Руководство предприятий зачастую использовало добровольный труд своих работников в интересах их предприятия, экономя на заработной плате. Субботники рассматривались как одно из средств коммунистического воспитания масс. В комсомольских и партийных организациях участие в субботниках становилось мерилом общественной активности человека, а к немногочисленным уклонившимся могли применяться меры общественного порицания или даже административного </a:t>
            </a:r>
            <a:r>
              <a:rPr lang="ru-RU" dirty="0" smtClean="0"/>
              <a:t>воздействия.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Осенний  субботник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47260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11 октября 2014 года </a:t>
            </a:r>
            <a:r>
              <a:rPr lang="ru-RU" sz="1600" dirty="0" smtClean="0"/>
              <a:t>в нашей </a:t>
            </a:r>
            <a:r>
              <a:rPr lang="ru-RU" sz="1600" dirty="0" smtClean="0"/>
              <a:t>гимназии </a:t>
            </a:r>
            <a:r>
              <a:rPr lang="ru-RU" sz="1600" dirty="0" smtClean="0"/>
              <a:t>состоялся осенний субботник по уборке пришкольной территории</a:t>
            </a:r>
            <a:r>
              <a:rPr lang="ru-RU" sz="1600" dirty="0" smtClean="0"/>
              <a:t>. </a:t>
            </a:r>
            <a:r>
              <a:rPr lang="ru-RU" sz="1600" dirty="0" smtClean="0"/>
              <a:t>В этом мероприятии принимали участие все обучающиеся, педагоги </a:t>
            </a:r>
            <a:r>
              <a:rPr lang="ru-RU" sz="1600" dirty="0" smtClean="0"/>
              <a:t>гимназии, </a:t>
            </a:r>
            <a:r>
              <a:rPr lang="ru-RU" sz="1600" dirty="0" smtClean="0"/>
              <a:t>технические работники и администрация во главе с </a:t>
            </a:r>
            <a:r>
              <a:rPr lang="ru-RU" sz="1600" dirty="0" smtClean="0"/>
              <a:t>завучем Светланой Ивановной. </a:t>
            </a:r>
            <a:r>
              <a:rPr lang="ru-RU" sz="1600" dirty="0" smtClean="0"/>
              <a:t>Обучающиеся </a:t>
            </a:r>
            <a:r>
              <a:rPr lang="ru-RU" sz="1600" dirty="0" smtClean="0"/>
              <a:t>гимназии </a:t>
            </a:r>
            <a:r>
              <a:rPr lang="ru-RU" sz="1600" dirty="0" smtClean="0"/>
              <a:t>с 1- </a:t>
            </a:r>
            <a:r>
              <a:rPr lang="ru-RU" sz="1600" dirty="0" err="1" smtClean="0"/>
              <a:t>х</a:t>
            </a:r>
            <a:r>
              <a:rPr lang="ru-RU" sz="1600" dirty="0" smtClean="0"/>
              <a:t> по </a:t>
            </a:r>
            <a:r>
              <a:rPr lang="ru-RU" sz="1600" dirty="0" smtClean="0"/>
              <a:t>8 </a:t>
            </a:r>
            <a:r>
              <a:rPr lang="ru-RU" sz="1600" dirty="0" smtClean="0"/>
              <a:t>классы по расписанию в течение всего дня работали на уборке территории</a:t>
            </a:r>
            <a:r>
              <a:rPr lang="ru-RU" sz="1600" dirty="0" smtClean="0"/>
              <a:t>. На субботник пришли со своими детьми даже родители, так как объём работы был очень большой. Одни родители, ученика 5 класса </a:t>
            </a:r>
            <a:r>
              <a:rPr lang="ru-RU" sz="1600" dirty="0" err="1" smtClean="0"/>
              <a:t>Бразас</a:t>
            </a:r>
            <a:r>
              <a:rPr lang="ru-RU" sz="1600" dirty="0" smtClean="0"/>
              <a:t> Григория, электрической пилой выпиливали ненужные приросты и выравнивали кусты. Другие родители вместе со своими детьми высаживали горизонтальные можжевельники.</a:t>
            </a:r>
          </a:p>
          <a:p>
            <a:r>
              <a:rPr lang="ru-RU" sz="1600" dirty="0" smtClean="0"/>
              <a:t>Все классные руководители со своими классами работали на отлично: кто обрезал хосту, готовя её к зимней спячке, кто приводил порядок на цветочных клумбах, кто подметал двор.</a:t>
            </a:r>
          </a:p>
          <a:p>
            <a:r>
              <a:rPr lang="ru-RU" sz="1600" dirty="0" smtClean="0"/>
              <a:t>Хочется отметить Сергея Владимировича </a:t>
            </a:r>
            <a:r>
              <a:rPr lang="ru-RU" sz="1600" dirty="0" err="1" smtClean="0"/>
              <a:t>Забусова</a:t>
            </a:r>
            <a:r>
              <a:rPr lang="ru-RU" sz="1600" dirty="0" smtClean="0"/>
              <a:t> учителя физической культуры, который своим примером зажигал своих учащихся на спортивной площадке, столько было вырублено не нужных кустов и приростов, что все ахнули – на сколько стало светлее и просторнее.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Очень радует, что субботник в общем состоялся, несмотря на </a:t>
            </a:r>
            <a:r>
              <a:rPr lang="ru-RU" sz="1600" dirty="0" smtClean="0"/>
              <a:t>дождливую </a:t>
            </a:r>
            <a:r>
              <a:rPr lang="ru-RU" sz="1600" dirty="0" smtClean="0"/>
              <a:t>погоду.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поводу использования труда </a:t>
            </a:r>
            <a:r>
              <a:rPr lang="ru-RU" dirty="0" smtClean="0"/>
              <a:t>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Учась в школе, ребенок получает образование, но в то же время идет огромная работа по воспитанию в нем личности, способной принести пользу обществу, государству. Выполняя посильную работу по благоустройству школьной территории, подготовке помещений и классов школы для занятий, они тем самым приучаются к труду, получают определенные трудовые навыки. Немаловажное значение для многих из них имеет осознание факта своей причастности к труду на благо своей любимой </a:t>
            </a:r>
            <a:r>
              <a:rPr lang="ru-RU" dirty="0" smtClean="0"/>
              <a:t>гимназии.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можжевельника</a:t>
            </a:r>
            <a:endParaRPr lang="ru-RU" dirty="0"/>
          </a:p>
        </p:txBody>
      </p:sp>
      <p:pic>
        <p:nvPicPr>
          <p:cNvPr id="1026" name="Picture 2" descr="C:\Users\Олег\Desktop\IMG_0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Вырезка старой листвы</a:t>
            </a:r>
            <a:endParaRPr lang="ru-RU" dirty="0"/>
          </a:p>
        </p:txBody>
      </p:sp>
      <p:pic>
        <p:nvPicPr>
          <p:cNvPr id="2050" name="Picture 2" descr="C:\Users\Олег\Desktop\IMG_09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Учимся на примере взрослых</a:t>
            </a:r>
            <a:endParaRPr lang="ru-RU" dirty="0"/>
          </a:p>
        </p:txBody>
      </p:sp>
      <p:pic>
        <p:nvPicPr>
          <p:cNvPr id="3074" name="Picture 2" descr="C:\Users\Олег\Desktop\IMG_0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en-US" dirty="0" smtClean="0"/>
              <a:t>      P. S.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были все мокрые и уставшие, но довольные от того на сколько красивее и привлекательней стала пришкольная территория. И спросили они, а когда ещё будет субботник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 А это дорогого стоит!!!</a:t>
            </a:r>
            <a:endParaRPr lang="en-US" dirty="0" smtClean="0"/>
          </a:p>
          <a:p>
            <a:r>
              <a:rPr lang="ru-RU" dirty="0" smtClean="0"/>
              <a:t>Что и требовалось доказать, что хорошие и трудолюбивые дети учатся в этой гимназии.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340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Осенний субботник  в гимназии посёлка Орловка</vt:lpstr>
      <vt:lpstr>                История</vt:lpstr>
      <vt:lpstr>             Осенний  субботник</vt:lpstr>
      <vt:lpstr>По поводу использования труда школьников</vt:lpstr>
      <vt:lpstr>Посадка можжевельника</vt:lpstr>
      <vt:lpstr>Вырезка старой листвы</vt:lpstr>
      <vt:lpstr>Учимся на примере взрослых</vt:lpstr>
      <vt:lpstr>                   P. 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11</cp:revision>
  <dcterms:created xsi:type="dcterms:W3CDTF">2014-10-11T13:42:57Z</dcterms:created>
  <dcterms:modified xsi:type="dcterms:W3CDTF">2014-10-11T15:25:39Z</dcterms:modified>
</cp:coreProperties>
</file>