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ranamasterov.ru/taxonomy/term/3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2507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Аппликация</a:t>
            </a:r>
            <a:br>
              <a:rPr lang="ru-RU" dirty="0" smtClean="0"/>
            </a:br>
            <a:r>
              <a:rPr lang="ru-RU" dirty="0" smtClean="0"/>
              <a:t>«Картина из </a:t>
            </a:r>
            <a:r>
              <a:rPr lang="ru-RU" dirty="0" err="1" smtClean="0"/>
              <a:t>бумажныж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Бабочек»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МБОУ ДОД ДЮЦ г. Гурьевска</a:t>
            </a:r>
          </a:p>
          <a:p>
            <a:r>
              <a:rPr lang="ru-RU" dirty="0" err="1" smtClean="0"/>
              <a:t>Гамова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аппликация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Аппликация</a:t>
            </a:r>
            <a:r>
              <a:rPr lang="ru-RU" dirty="0" smtClean="0"/>
              <a:t> (от лат. «прикладывание») — интересный вид художественной деятельности — это способ работы с цветными кусочками различных материалов: </a:t>
            </a:r>
            <a:r>
              <a:rPr lang="ru-RU" i="1" dirty="0" smtClean="0"/>
              <a:t>бумаги</a:t>
            </a:r>
            <a:r>
              <a:rPr lang="ru-RU" dirty="0" smtClean="0"/>
              <a:t>, </a:t>
            </a:r>
            <a:r>
              <a:rPr lang="ru-RU" i="1" dirty="0" smtClean="0"/>
              <a:t>ткани</a:t>
            </a:r>
            <a:r>
              <a:rPr lang="ru-RU" dirty="0" smtClean="0"/>
              <a:t>, </a:t>
            </a:r>
            <a:r>
              <a:rPr lang="ru-RU" i="1" dirty="0" smtClean="0"/>
              <a:t>кожи</a:t>
            </a:r>
            <a:r>
              <a:rPr lang="ru-RU" dirty="0" smtClean="0"/>
              <a:t>, </a:t>
            </a:r>
            <a:r>
              <a:rPr lang="ru-RU" i="1" dirty="0" smtClean="0"/>
              <a:t>меха</a:t>
            </a:r>
            <a:r>
              <a:rPr lang="ru-RU" dirty="0" smtClean="0"/>
              <a:t>, </a:t>
            </a:r>
            <a:r>
              <a:rPr lang="ru-RU" i="1" dirty="0" smtClean="0"/>
              <a:t>войлока</a:t>
            </a:r>
            <a:r>
              <a:rPr lang="ru-RU" dirty="0" smtClean="0"/>
              <a:t>, цветные </a:t>
            </a:r>
            <a:r>
              <a:rPr lang="ru-RU" i="1" dirty="0" smtClean="0"/>
              <a:t>бусины</a:t>
            </a:r>
            <a:r>
              <a:rPr lang="ru-RU" dirty="0" smtClean="0"/>
              <a:t>, </a:t>
            </a:r>
            <a:r>
              <a:rPr lang="ru-RU" i="1" dirty="0" smtClean="0"/>
              <a:t>бисер</a:t>
            </a:r>
            <a:r>
              <a:rPr lang="ru-RU" dirty="0" smtClean="0"/>
              <a:t>, шерстяные </a:t>
            </a:r>
            <a:r>
              <a:rPr lang="ru-RU" i="1" dirty="0" smtClean="0"/>
              <a:t>нити</a:t>
            </a:r>
            <a:r>
              <a:rPr lang="ru-RU" dirty="0" smtClean="0"/>
              <a:t>, металлические чеканные пластины, всевозможная материя (бархат, атлас, шелк)., </a:t>
            </a:r>
            <a:r>
              <a:rPr lang="ru-RU" dirty="0" smtClean="0"/>
              <a:t>высушенных </a:t>
            </a:r>
            <a:r>
              <a:rPr lang="ru-RU" i="1" dirty="0" smtClean="0"/>
              <a:t>листьев</a:t>
            </a:r>
            <a:r>
              <a:rPr lang="ru-RU" dirty="0" smtClean="0"/>
              <a:t>… Такое применение разнообразных материалов и структур с целью усиления выразительных возможностей очень близко к другому средству изображения -</a:t>
            </a:r>
            <a:r>
              <a:rPr lang="ru-RU" b="1" dirty="0" smtClean="0">
                <a:hlinkClick r:id="rId2"/>
              </a:rPr>
              <a:t>коллаж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Аппликация</a:t>
            </a:r>
            <a:r>
              <a:rPr lang="ru-RU" dirty="0" smtClean="0"/>
              <a:t> родилась очень давно. Она появилась как способ украшения одежды и обуви, домашней утвари и орудий труда, интерьера своего жилища.</a:t>
            </a:r>
          </a:p>
          <a:p>
            <a:r>
              <a:rPr lang="ru-RU" dirty="0" smtClean="0"/>
              <a:t>Возможно, первым толчком к появлению </a:t>
            </a:r>
            <a:r>
              <a:rPr lang="ru-RU" b="1" i="1" dirty="0" smtClean="0"/>
              <a:t>аппликации</a:t>
            </a:r>
            <a:r>
              <a:rPr lang="ru-RU" dirty="0" smtClean="0"/>
              <a:t> явилась необходимость сшивать шкуры для одежды, и первый стежок подсказал человеку, что им можно не только соединять детали одежды, но и украсить ее. Детали, выкроенные из этих материалов, стали прикреплять к одежде. Так появилась </a:t>
            </a:r>
            <a:r>
              <a:rPr lang="ru-RU" b="1" i="1" dirty="0" smtClean="0"/>
              <a:t>аппликация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Сюжетом становились животные, птицы, сами люди, фантастические чудовища, красивые цветы и растения, сцены охоты и повседневной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аппликации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форме</a:t>
            </a:r>
          </a:p>
          <a:p>
            <a:pPr lvl="1"/>
            <a:r>
              <a:rPr lang="ru-RU" dirty="0" smtClean="0"/>
              <a:t>объемная</a:t>
            </a:r>
            <a:endParaRPr lang="ru-RU" dirty="0" smtClean="0"/>
          </a:p>
          <a:p>
            <a:pPr lvl="1"/>
            <a:r>
              <a:rPr lang="ru-RU" dirty="0" smtClean="0"/>
              <a:t>плоская</a:t>
            </a:r>
            <a:endParaRPr lang="ru-RU" dirty="0" smtClean="0"/>
          </a:p>
          <a:p>
            <a:r>
              <a:rPr lang="ru-RU" dirty="0" smtClean="0"/>
              <a:t>по цвету</a:t>
            </a:r>
          </a:p>
          <a:p>
            <a:pPr lvl="1"/>
            <a:r>
              <a:rPr lang="ru-RU" dirty="0" smtClean="0"/>
              <a:t>одноцветная</a:t>
            </a:r>
            <a:endParaRPr lang="ru-RU" dirty="0" smtClean="0"/>
          </a:p>
          <a:p>
            <a:pPr lvl="1"/>
            <a:r>
              <a:rPr lang="ru-RU" dirty="0" smtClean="0"/>
              <a:t>многоцветная</a:t>
            </a:r>
            <a:endParaRPr lang="ru-RU" dirty="0" smtClean="0"/>
          </a:p>
          <a:p>
            <a:r>
              <a:rPr lang="ru-RU" dirty="0" smtClean="0"/>
              <a:t>по тематике</a:t>
            </a:r>
          </a:p>
          <a:p>
            <a:pPr lvl="1"/>
            <a:r>
              <a:rPr lang="ru-RU" dirty="0" smtClean="0"/>
              <a:t>предметная</a:t>
            </a:r>
            <a:endParaRPr lang="ru-RU" dirty="0" smtClean="0"/>
          </a:p>
          <a:p>
            <a:pPr lvl="1"/>
            <a:r>
              <a:rPr lang="ru-RU" dirty="0" smtClean="0"/>
              <a:t>сюжетная</a:t>
            </a:r>
            <a:endParaRPr lang="ru-RU" dirty="0" smtClean="0"/>
          </a:p>
          <a:p>
            <a:pPr lvl="1"/>
            <a:r>
              <a:rPr lang="ru-RU" smtClean="0"/>
              <a:t>декоративная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</a:t>
            </a:r>
            <a:r>
              <a:rPr lang="en-US" dirty="0" smtClean="0"/>
              <a:t> </a:t>
            </a:r>
            <a:r>
              <a:rPr lang="ru-RU" dirty="0" smtClean="0"/>
              <a:t>для аппликации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Бумага</a:t>
            </a:r>
            <a:r>
              <a:rPr lang="ru-RU" dirty="0" smtClean="0"/>
              <a:t> </a:t>
            </a:r>
            <a:r>
              <a:rPr lang="ru-RU" dirty="0" smtClean="0"/>
              <a:t>цветная;</a:t>
            </a:r>
            <a:endParaRPr lang="ru-RU" dirty="0" smtClean="0"/>
          </a:p>
          <a:p>
            <a:r>
              <a:rPr lang="ru-RU" dirty="0" smtClean="0"/>
              <a:t>Картон однотонный</a:t>
            </a:r>
            <a:endParaRPr lang="ru-RU" dirty="0" smtClean="0"/>
          </a:p>
          <a:p>
            <a:r>
              <a:rPr lang="ru-RU" dirty="0" smtClean="0"/>
              <a:t>Карандаш</a:t>
            </a:r>
            <a:endParaRPr lang="ru-RU" dirty="0" smtClean="0"/>
          </a:p>
          <a:p>
            <a:r>
              <a:rPr lang="ru-RU" dirty="0" smtClean="0"/>
              <a:t>Ножницы</a:t>
            </a:r>
            <a:endParaRPr lang="ru-RU" dirty="0" smtClean="0"/>
          </a:p>
          <a:p>
            <a:r>
              <a:rPr lang="ru-RU" dirty="0" smtClean="0"/>
              <a:t>Канцелярский нож</a:t>
            </a:r>
            <a:endParaRPr lang="ru-RU" dirty="0" smtClean="0"/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Подложка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шаблону обводим бабочку</a:t>
            </a:r>
            <a:endParaRPr lang="ru-RU" dirty="0"/>
          </a:p>
        </p:txBody>
      </p:sp>
      <p:pic>
        <p:nvPicPr>
          <p:cNvPr id="1026" name="Picture 2" descr="C:\Users\Олег\Desktop\IMG_0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Вырезаем бабочку </a:t>
            </a:r>
            <a:br>
              <a:rPr lang="ru-RU" dirty="0" smtClean="0"/>
            </a:br>
            <a:r>
              <a:rPr lang="ru-RU" dirty="0" err="1" smtClean="0"/>
              <a:t>вытынанкой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(ажурное вырезание)</a:t>
            </a:r>
            <a:endParaRPr lang="ru-RU" dirty="0"/>
          </a:p>
        </p:txBody>
      </p:sp>
      <p:pic>
        <p:nvPicPr>
          <p:cNvPr id="2050" name="Picture 2" descr="C:\Users\Олег\Desktop\IMG_0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92" y="1916113"/>
            <a:ext cx="5856816" cy="439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Приклеиваем на круглую основу разноцветных бабочек и ромашку </a:t>
            </a:r>
            <a:endParaRPr lang="ru-RU" dirty="0"/>
          </a:p>
        </p:txBody>
      </p:sp>
      <p:pic>
        <p:nvPicPr>
          <p:cNvPr id="3074" name="Picture 2" descr="C:\Users\Олег\Desktop\IMG_0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Объёмная, многоцветная, декоративная аппликация</a:t>
            </a:r>
            <a:br>
              <a:rPr lang="ru-RU" dirty="0" smtClean="0"/>
            </a:br>
            <a:r>
              <a:rPr lang="ru-RU" dirty="0" smtClean="0"/>
              <a:t>«Картина из бумажных бабочек»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Олег\Desktop\Сорокина Алина,9лет,г. Гурьевс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658" y="1700213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69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Аппликация «Картина из бумажныж  Бабочек»</vt:lpstr>
      <vt:lpstr>Что такое аппликация?</vt:lpstr>
      <vt:lpstr>Классификация аппликации</vt:lpstr>
      <vt:lpstr>Что нужно для аппликации?</vt:lpstr>
      <vt:lpstr>По шаблону обводим бабочку</vt:lpstr>
      <vt:lpstr>Вырезаем бабочку  вытынанкой (ажурное вырезание)</vt:lpstr>
      <vt:lpstr>Приклеиваем на круглую основу разноцветных бабочек и ромашку </vt:lpstr>
      <vt:lpstr>Объёмная, многоцветная, декоративная аппликация «Картина из бумажных бабочек»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«Картина из бумажныж  Бабочек»</dc:title>
  <dc:creator>Олег</dc:creator>
  <cp:lastModifiedBy>Олег</cp:lastModifiedBy>
  <cp:revision>4</cp:revision>
  <dcterms:created xsi:type="dcterms:W3CDTF">2014-06-09T13:42:20Z</dcterms:created>
  <dcterms:modified xsi:type="dcterms:W3CDTF">2014-06-09T14:17:46Z</dcterms:modified>
</cp:coreProperties>
</file>