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«Техника Торцевания»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МБОУ ДОД ДЮЦ г. Гурьевска</a:t>
            </a:r>
          </a:p>
          <a:p>
            <a:r>
              <a:rPr lang="ru-RU" dirty="0" err="1" smtClean="0"/>
              <a:t>Гамова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торцевание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Торцевание – один из видов бумажного рукоделия. Эту технику можно отнести и к способу аппликации, и к виду </a:t>
            </a:r>
            <a:r>
              <a:rPr lang="ru-RU" dirty="0" err="1" smtClean="0"/>
              <a:t>квиллинга</a:t>
            </a:r>
            <a:r>
              <a:rPr lang="ru-RU" dirty="0" smtClean="0"/>
              <a:t> (</a:t>
            </a:r>
            <a:r>
              <a:rPr lang="ru-RU" dirty="0" err="1" smtClean="0"/>
              <a:t>бумаговерчения</a:t>
            </a:r>
            <a:r>
              <a:rPr lang="ru-RU" dirty="0" smtClean="0"/>
              <a:t>). С помощью торцевания можно создавать удивительные объемные картины, мозаики, панно, декоративные элементы интерьера, открытки. Таким способом возможно украшать практически любые предметы, например, </a:t>
            </a:r>
            <a:r>
              <a:rPr lang="ru-RU" dirty="0" err="1" smtClean="0"/>
              <a:t>фоторамки</a:t>
            </a:r>
            <a:r>
              <a:rPr lang="ru-RU" dirty="0" smtClean="0"/>
              <a:t>. Э</a:t>
            </a:r>
            <a:r>
              <a:rPr lang="ru-RU" dirty="0" smtClean="0"/>
              <a:t>та </a:t>
            </a:r>
            <a:r>
              <a:rPr lang="ru-RU" dirty="0" smtClean="0"/>
              <a:t>техника очень быстро обретает новых поклонников и завоевывает популярность в мире рукоделия. Столь стремительный рост ее популярности объясняется, во-первых, необычным эффектом «пушистости», который дает торцевание, а во-вторых, очень легким способом исполнения. Что же это такое, техника торцевания из бумаги? Давайте познакомимся с ней поближе.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торцевания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endParaRPr lang="ru-RU" i="1" dirty="0" smtClean="0"/>
          </a:p>
          <a:p>
            <a:pPr fontAlgn="base"/>
            <a:r>
              <a:rPr lang="ru-RU" dirty="0" smtClean="0"/>
              <a:t>В основе этой техники – создание изображений и предметов с помощью объемных элементов из бумаги. Объемный элемент торцевания называют «торцовкой» или «торчком». Он представляет собой сжатый в виде воронки или конуса кусочек мягкой бумаги. Именно из таких элементов и создается задуманное изделие. Каждая такая «</a:t>
            </a:r>
            <a:r>
              <a:rPr lang="ru-RU" dirty="0" err="1" smtClean="0"/>
              <a:t>торцовочка</a:t>
            </a:r>
            <a:r>
              <a:rPr lang="ru-RU" dirty="0" smtClean="0"/>
              <a:t>» как один мазок кисти в создании картины, как одна петелька в вязании или одна бусинка в </a:t>
            </a:r>
            <a:r>
              <a:rPr lang="ru-RU" dirty="0" err="1" smtClean="0"/>
              <a:t>бисероплетении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Торцевание – работа не сложная, но кропотливая. Она требует не только усидчивости, но и аккуратности, внимания и определенной ловкости.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endParaRPr lang="ru-RU" i="1" dirty="0" smtClean="0"/>
          </a:p>
          <a:p>
            <a:pPr fontAlgn="base"/>
            <a:r>
              <a:rPr lang="ru-RU" sz="3300" dirty="0" smtClean="0"/>
              <a:t>Для выполнения поделок в этой технике нужен минимальный набор материалов и </a:t>
            </a:r>
            <a:r>
              <a:rPr lang="ru-RU" sz="3400" dirty="0" smtClean="0"/>
              <a:t>инс</a:t>
            </a:r>
            <a:r>
              <a:rPr lang="ru-RU" sz="3300" dirty="0" smtClean="0"/>
              <a:t>трументов: бумага, клей, </a:t>
            </a:r>
            <a:r>
              <a:rPr lang="ru-RU" sz="3300" dirty="0" smtClean="0"/>
              <a:t>пластилин, ножницы </a:t>
            </a:r>
            <a:r>
              <a:rPr lang="ru-RU" sz="3300" dirty="0" smtClean="0"/>
              <a:t>и, так называемый, «торцовочный» инструмент.</a:t>
            </a:r>
          </a:p>
          <a:p>
            <a:pPr fontAlgn="base"/>
            <a:r>
              <a:rPr lang="ru-RU" sz="3300" dirty="0" smtClean="0"/>
              <a:t>Бумага для торцевания годится не всякая. Обычно в этой технике используется гофрированная бумага или по-другому креповая. Такая бумага продается практически во всех магазинах товаров для творчества и в культтоварах. Кроме гофрированной бумаги для торцевания подойдут также обычные бумажные салфетки. Из гофрированной бумаги изготавливают </a:t>
            </a:r>
            <a:r>
              <a:rPr lang="ru-RU" sz="3300" dirty="0" smtClean="0"/>
              <a:t>непосредственно </a:t>
            </a:r>
            <a:r>
              <a:rPr lang="ru-RU" sz="3300" dirty="0" smtClean="0"/>
              <a:t>«</a:t>
            </a:r>
            <a:r>
              <a:rPr lang="ru-RU" sz="3300" dirty="0" err="1" smtClean="0"/>
              <a:t>торцовочки</a:t>
            </a:r>
            <a:r>
              <a:rPr lang="ru-RU" sz="3300" dirty="0" smtClean="0"/>
              <a:t>» – элементы объемной аппликации. Ножницы </a:t>
            </a:r>
            <a:r>
              <a:rPr lang="ru-RU" sz="3300" dirty="0" smtClean="0"/>
              <a:t>, клей и пластилин </a:t>
            </a:r>
            <a:r>
              <a:rPr lang="ru-RU" sz="3300" dirty="0" smtClean="0"/>
              <a:t>понадобятся для вырезания и приклеивания этих </a:t>
            </a:r>
            <a:r>
              <a:rPr lang="ru-RU" sz="3300" dirty="0" err="1" smtClean="0"/>
              <a:t>торцовочек</a:t>
            </a:r>
            <a:r>
              <a:rPr lang="ru-RU" sz="3300" dirty="0" smtClean="0"/>
              <a:t> к основе поделки.</a:t>
            </a:r>
          </a:p>
          <a:p>
            <a:pPr fontAlgn="base"/>
            <a:r>
              <a:rPr lang="ru-RU" sz="3300" dirty="0" smtClean="0"/>
              <a:t>В качестве основы используют весьма разнообразные материалы. Собственно говоря, «опушить» гофрированной бумагой можно любую поверхность, к которой эта бумага приклеивается. Поэтому для панно, картин и мозаик берется плоская основа – лист ватмана, картон, легкие потолочные плитки. Для объемных поделок делаются заготовки из пенопласта, газет, папье-маше, пластилина.</a:t>
            </a:r>
          </a:p>
          <a:p>
            <a:pPr fontAlgn="base"/>
            <a:r>
              <a:rPr lang="ru-RU" sz="3300" dirty="0" smtClean="0"/>
              <a:t>Ну а главный инструмент торцевания – длинная тонкая палочка с тупым концом. На роль такого инструмента вполне может подойти карандаш, стрежень или корпус от шариковой ручки, китайская палочка для еды и любая другая подходящая палочка.</a:t>
            </a:r>
          </a:p>
          <a:p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Пушистик</a:t>
            </a:r>
            <a:r>
              <a:rPr lang="ru-RU" dirty="0" smtClean="0"/>
              <a:t>- </a:t>
            </a:r>
            <a:r>
              <a:rPr lang="ru-RU" dirty="0" err="1" smtClean="0"/>
              <a:t>торцовочка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Как </a:t>
            </a:r>
            <a:r>
              <a:rPr lang="ru-RU" dirty="0" smtClean="0"/>
              <a:t>сделать один такой «</a:t>
            </a:r>
            <a:r>
              <a:rPr lang="ru-RU" dirty="0" err="1" smtClean="0"/>
              <a:t>пушистик</a:t>
            </a:r>
            <a:r>
              <a:rPr lang="ru-RU" dirty="0" smtClean="0"/>
              <a:t>»? Технология изготовления «торцовок» требует аккуратности. Итак, в правой руке у вас палочка для торцевания, в левой – квадратик бумаги. Приложите бумажный листочек центром к концу палочки, и, придерживая его, аккуратно сомните бумагу, оборачивая ею палочку. Обжимая бумагу, не надавливайте слишком сильно, чтобы не порвать ее. В результате у вас получится маленький пушистый конус. Пушистость ему придадут сложившиеся в складки стороны квадратика. После этого, не снимая конус со стержня, приклейте его к заготовке так, чтобы вершина конуса оказалась склеенной с поверхностью заготовки, а складочки этакой «гвоздичной» смотрели бы на вас. Приклеивая торцовки помните, что чем плотнее друг к другу вы разместите их на поверхности изделия, тем пушистее и аккуратнее оно будет выглядеть.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панно «Сочи 2014»</a:t>
            </a:r>
            <a:endParaRPr lang="ru-RU" dirty="0"/>
          </a:p>
        </p:txBody>
      </p:sp>
      <p:pic>
        <p:nvPicPr>
          <p:cNvPr id="1026" name="Picture 2" descr="C:\Users\Олег\Desktop\IMG_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88432" cy="5040560"/>
          </a:xfrm>
          <a:prstGeom prst="rect">
            <a:avLst/>
          </a:prstGeom>
          <a:noFill/>
        </p:spPr>
      </p:pic>
      <p:pic>
        <p:nvPicPr>
          <p:cNvPr id="1027" name="Picture 3" descr="C:\Users\Олег\Desktop\IMG_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60318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Торцевания зайчика</a:t>
            </a:r>
            <a:endParaRPr lang="ru-RU" dirty="0"/>
          </a:p>
        </p:txBody>
      </p:sp>
      <p:pic>
        <p:nvPicPr>
          <p:cNvPr id="2050" name="Picture 2" descr="C:\Users\Олег\Desktop\IMG_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Панно «Сочи 2014»</a:t>
            </a:r>
            <a:br>
              <a:rPr lang="ru-RU" dirty="0" smtClean="0"/>
            </a:br>
            <a:r>
              <a:rPr lang="ru-RU" dirty="0" smtClean="0"/>
              <a:t>завершено </a:t>
            </a:r>
            <a:endParaRPr lang="ru-RU" dirty="0"/>
          </a:p>
        </p:txBody>
      </p:sp>
      <p:pic>
        <p:nvPicPr>
          <p:cNvPr id="3074" name="Picture 2" descr="C:\Users\Олег\Desktop\IMG_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584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 «Техника Торцевания»</vt:lpstr>
      <vt:lpstr>Что такое торцевание?</vt:lpstr>
      <vt:lpstr>Принцип торцевания</vt:lpstr>
      <vt:lpstr>Инструментарий</vt:lpstr>
      <vt:lpstr>Пушистик- торцовочка</vt:lpstr>
      <vt:lpstr>Коллективная работа  панно «Сочи 2014»</vt:lpstr>
      <vt:lpstr>Торцевания зайчика</vt:lpstr>
      <vt:lpstr>Панно «Сочи 2014» завершено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«Техника Торцевания»</dc:title>
  <dc:creator>Олег</dc:creator>
  <cp:lastModifiedBy>Олег</cp:lastModifiedBy>
  <cp:revision>4</cp:revision>
  <dcterms:created xsi:type="dcterms:W3CDTF">2014-05-01T18:25:37Z</dcterms:created>
  <dcterms:modified xsi:type="dcterms:W3CDTF">2014-05-01T18:58:24Z</dcterms:modified>
</cp:coreProperties>
</file>