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01.05.2014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01.05.2014</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01.05.2014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01.05.2014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01.05.2014</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01.05.2014</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01.05.2014</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01.05.2014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1916832"/>
            <a:ext cx="6172200" cy="3101730"/>
          </a:xfrm>
        </p:spPr>
        <p:txBody>
          <a:bodyPr/>
          <a:lstStyle/>
          <a:p>
            <a:r>
              <a:rPr lang="ru-RU" dirty="0" smtClean="0"/>
              <a:t>Презентация </a:t>
            </a:r>
            <a:br>
              <a:rPr lang="ru-RU" dirty="0" smtClean="0"/>
            </a:br>
            <a:r>
              <a:rPr lang="ru-RU" dirty="0" smtClean="0"/>
              <a:t>«Размножение чёрной смородины черенками»</a:t>
            </a:r>
            <a:endParaRPr lang="ru-RU" dirty="0"/>
          </a:p>
        </p:txBody>
      </p:sp>
      <p:sp>
        <p:nvSpPr>
          <p:cNvPr id="3" name="Подзаголовок 2"/>
          <p:cNvSpPr>
            <a:spLocks noGrp="1"/>
          </p:cNvSpPr>
          <p:nvPr>
            <p:ph type="subTitle" idx="1"/>
          </p:nvPr>
        </p:nvSpPr>
        <p:spPr>
          <a:xfrm>
            <a:off x="2286000" y="5003322"/>
            <a:ext cx="6858000" cy="1371600"/>
          </a:xfrm>
        </p:spPr>
        <p:txBody>
          <a:bodyPr/>
          <a:lstStyle/>
          <a:p>
            <a:r>
              <a:rPr lang="ru-RU" dirty="0" smtClean="0"/>
              <a:t>Учитель технологии МБОУ гимназии г. Гурьевска</a:t>
            </a:r>
          </a:p>
          <a:p>
            <a:r>
              <a:rPr lang="ru-RU" dirty="0" err="1" smtClean="0"/>
              <a:t>Гамова</a:t>
            </a:r>
            <a:r>
              <a:rPr lang="ru-RU" dirty="0" smtClean="0"/>
              <a:t> Наталья Николаевна</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47248" cy="1143000"/>
          </a:xfrm>
        </p:spPr>
        <p:txBody>
          <a:bodyPr/>
          <a:lstStyle/>
          <a:p>
            <a:r>
              <a:rPr lang="ru-RU" dirty="0" smtClean="0"/>
              <a:t>        Размножение чёрной смородины</a:t>
            </a:r>
            <a:endParaRPr lang="ru-RU" dirty="0"/>
          </a:p>
        </p:txBody>
      </p:sp>
      <p:sp>
        <p:nvSpPr>
          <p:cNvPr id="3" name="Содержимое 2"/>
          <p:cNvSpPr>
            <a:spLocks noGrp="1"/>
          </p:cNvSpPr>
          <p:nvPr>
            <p:ph sz="quarter" idx="1"/>
          </p:nvPr>
        </p:nvSpPr>
        <p:spPr>
          <a:xfrm>
            <a:off x="457200" y="1600200"/>
            <a:ext cx="8363272" cy="5141168"/>
          </a:xfrm>
        </p:spPr>
        <p:txBody>
          <a:bodyPr>
            <a:normAutofit fontScale="62500" lnSpcReduction="20000"/>
          </a:bodyPr>
          <a:lstStyle/>
          <a:p>
            <a:endParaRPr lang="ru-RU" dirty="0" smtClean="0"/>
          </a:p>
          <a:p>
            <a:r>
              <a:rPr lang="ru-RU" sz="2600" dirty="0" smtClean="0"/>
              <a:t>Смородина легко размножается одревесневшими черенками.</a:t>
            </a:r>
          </a:p>
          <a:p>
            <a:r>
              <a:rPr lang="ru-RU" sz="2600" dirty="0" smtClean="0"/>
              <a:t>Для размножения одревесневшими черенками берут хорошо вызревшие достаточной длины однолетние побеги (с 2 - 4-лентих ветвей). Побеги на черенки лучше срезать осенью во II - III декаде сентября, посаженные в этот срок они успевают хорошо укорениться и благополучно перезимовать.</a:t>
            </a:r>
          </a:p>
          <a:p>
            <a:r>
              <a:rPr lang="ru-RU" sz="2600" dirty="0" smtClean="0"/>
              <a:t>В тот же день заготовки побеги разрезают на черенки длиной 18 - 20 см, с 5 - 6 почками; самую верхнюю невызревшую часть побега брать для черенков не следует. Верхний срез на черенке делают косым, на почку, нижний под почкой. Разрезать побеги лучше острым садовым ножом, а не секатором.</a:t>
            </a:r>
          </a:p>
          <a:p>
            <a:r>
              <a:rPr lang="ru-RU" sz="2600" dirty="0" smtClean="0"/>
              <a:t>И посадку лучше производить в день заготовки черенков.</a:t>
            </a:r>
          </a:p>
          <a:p>
            <a:r>
              <a:rPr lang="ru-RU" sz="2600" dirty="0" smtClean="0"/>
              <a:t>Основное правило, которого следует придерживаться, - это как можно меньше подсушивать побеги и черенки, и для этого их лучше держать до посадки в воде или каком-нибудь прохладном месте.</a:t>
            </a:r>
          </a:p>
          <a:p>
            <a:r>
              <a:rPr lang="ru-RU" sz="2600" dirty="0" smtClean="0"/>
              <a:t>В хорошо подготовленную почву (грядку) черенки сажают рядками с расстоянием между ними 60 - 70 см, а в ряду 12 - 15 см наклонно примерно под углом в 45 градусов. Наверху оставляют 2-4 почки, причем одна из них должна находиться на уровне почвы. Землю вокруг черенков плотно обжимают, чтобы не было пустот, хорошо поливают и мульчируют чистым торфом.</a:t>
            </a:r>
          </a:p>
          <a:p>
            <a:pPr>
              <a:buNone/>
            </a:pPr>
            <a:endParaRPr lang="ru-RU" sz="2600" dirty="0" smtClean="0"/>
          </a:p>
          <a:p>
            <a:pPr>
              <a:buNone/>
            </a:pPr>
            <a:r>
              <a:rPr lang="ru-RU" sz="2600" dirty="0" smtClean="0"/>
              <a:t/>
            </a:r>
            <a:br>
              <a:rPr lang="ru-RU" sz="2600" dirty="0" smtClean="0"/>
            </a:br>
            <a:endParaRPr lang="ru-RU" sz="2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Черенкование </a:t>
            </a:r>
            <a:endParaRPr lang="ru-RU" dirty="0"/>
          </a:p>
        </p:txBody>
      </p:sp>
      <p:pic>
        <p:nvPicPr>
          <p:cNvPr id="1026" name="Picture 2" descr="C:\Users\Олег\Desktop\IMG_0720.JPG"/>
          <p:cNvPicPr>
            <a:picLocks noGrp="1" noChangeAspect="1" noChangeArrowheads="1"/>
          </p:cNvPicPr>
          <p:nvPr>
            <p:ph sz="quarter" idx="1"/>
          </p:nvPr>
        </p:nvPicPr>
        <p:blipFill>
          <a:blip r:embed="rId2" cstate="print"/>
          <a:srcRect/>
          <a:stretch>
            <a:fillRect/>
          </a:stretch>
        </p:blipFill>
        <p:spPr bwMode="auto">
          <a:xfrm>
            <a:off x="941916" y="1600200"/>
            <a:ext cx="6498167" cy="48736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Высадка  черенков</a:t>
            </a:r>
            <a:endParaRPr lang="ru-RU" dirty="0"/>
          </a:p>
        </p:txBody>
      </p:sp>
      <p:sp>
        <p:nvSpPr>
          <p:cNvPr id="3" name="Содержимое 2"/>
          <p:cNvSpPr>
            <a:spLocks noGrp="1"/>
          </p:cNvSpPr>
          <p:nvPr>
            <p:ph sz="quarter" idx="1"/>
          </p:nvPr>
        </p:nvSpPr>
        <p:spPr/>
        <p:txBody>
          <a:bodyPr>
            <a:normAutofit fontScale="70000" lnSpcReduction="20000"/>
          </a:bodyPr>
          <a:lstStyle/>
          <a:p>
            <a:pPr fontAlgn="base"/>
            <a:r>
              <a:rPr lang="ru-RU" dirty="0" smtClean="0"/>
              <a:t>Для того, чтобы черенки хорошо прижились их рекомендуется высаживать в подготовленные траншеи, землю в которых предварительно перекапывают на глубину штыковой лопаты. Внутрь траншей засыпают подготовленный компост с перепревшим навозом.</a:t>
            </a:r>
          </a:p>
          <a:p>
            <a:pPr fontAlgn="base"/>
            <a:r>
              <a:rPr lang="ru-RU" dirty="0" smtClean="0"/>
              <a:t>Готовят такие траншеи осенью, чтобы ранней весной успеть посадить черенки смородины в мокрую землю. В этом случае избыток влаги ускорит образование молодых корешков.</a:t>
            </a:r>
          </a:p>
          <a:p>
            <a:pPr fontAlgn="base"/>
            <a:r>
              <a:rPr lang="ru-RU" dirty="0" smtClean="0"/>
              <a:t>Черенки можно садить и под зиму. Самое главное — это не пропустить момент, когда почки на однолетних побегах уже заснули, т.е. вступили в фазу покоя.</a:t>
            </a:r>
          </a:p>
          <a:p>
            <a:pPr fontAlgn="base"/>
            <a:r>
              <a:rPr lang="ru-RU" dirty="0" smtClean="0"/>
              <a:t>Для черной смородины фаза покоя наступает в конце сентября — начале октября. У красной смородины период покоя наступает раньше — во второй половине августа.</a:t>
            </a:r>
          </a:p>
          <a:p>
            <a:pPr fontAlgn="base"/>
            <a:r>
              <a:rPr lang="ru-RU" dirty="0" smtClean="0"/>
              <a:t>Этот период является самым благоприятным для посадки нарезанных черенков. Если опоздать, то количество укоренившихся черенков снизится. Если вы решили посадить черенки весной, то постарайтесь выполнить посадку как можно раньше.</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правильно производить посадку черенками </a:t>
            </a:r>
            <a:endParaRPr lang="ru-RU" dirty="0"/>
          </a:p>
        </p:txBody>
      </p:sp>
      <p:sp>
        <p:nvSpPr>
          <p:cNvPr id="3" name="Содержимое 2"/>
          <p:cNvSpPr>
            <a:spLocks noGrp="1"/>
          </p:cNvSpPr>
          <p:nvPr>
            <p:ph sz="quarter" idx="1"/>
          </p:nvPr>
        </p:nvSpPr>
        <p:spPr/>
        <p:txBody>
          <a:bodyPr>
            <a:normAutofit fontScale="70000" lnSpcReduction="20000"/>
          </a:bodyPr>
          <a:lstStyle/>
          <a:p>
            <a:pPr fontAlgn="base"/>
            <a:r>
              <a:rPr lang="ru-RU" dirty="0" smtClean="0"/>
              <a:t>Для того, чтобы не создавать проблем с уходом за смородиной, выращиваемой из черенков, рекомендуется высаживать их вдоль шнура на расстоянии 10-15 см. Между рядами желательно оставлять проход шириною 40 см. Это даст возможность для ухода за смородиной в летний период и для удобного выкапывания в период посадки на постоянное место.</a:t>
            </a:r>
          </a:p>
          <a:p>
            <a:pPr fontAlgn="base"/>
            <a:r>
              <a:rPr lang="ru-RU" dirty="0" smtClean="0"/>
              <a:t>Для того, чтобы земля в рядах с высаженными черенками смородины не высыхала, ее можно замульчировать торфом или перегноем. Чем толще слой, тем лучше. Но будет достаточно и 3-5 см.</a:t>
            </a:r>
          </a:p>
          <a:p>
            <a:pPr fontAlgn="base"/>
            <a:r>
              <a:rPr lang="ru-RU" dirty="0" smtClean="0"/>
              <a:t>Хорошим вариантом для защиты почвы от высыхания будет использование прозрачной или темной пленки.</a:t>
            </a:r>
          </a:p>
          <a:p>
            <a:pPr fontAlgn="base"/>
            <a:r>
              <a:rPr lang="ru-RU" dirty="0" smtClean="0"/>
              <a:t>Отверстия в пленке вырезаются ножницами над черенками посаженной смородины. Пленка защитит почву от высыхания и ускорит рост молодых побегов на смородине.</a:t>
            </a:r>
          </a:p>
          <a:p>
            <a:pPr fontAlgn="base"/>
            <a:r>
              <a:rPr lang="ru-RU" dirty="0" smtClean="0"/>
              <a:t>Если к осени молодые кусты смородины успеют полностью сформироваться, то их можно будет перенести на постоянное место. Если же по каким то причинам они не достигнут необходимой кондиции, то лучше их оставить на месте еще на один сезон.</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1143000"/>
          </a:xfrm>
        </p:spPr>
        <p:txBody>
          <a:bodyPr/>
          <a:lstStyle/>
          <a:p>
            <a:r>
              <a:rPr lang="ru-RU" dirty="0" smtClean="0"/>
              <a:t>  Черенки укоренились и озеленились</a:t>
            </a:r>
            <a:endParaRPr lang="ru-RU" dirty="0"/>
          </a:p>
        </p:txBody>
      </p:sp>
      <p:pic>
        <p:nvPicPr>
          <p:cNvPr id="2050" name="Picture 2" descr="C:\Users\Олег\Desktop\IMG_0721.JPG"/>
          <p:cNvPicPr>
            <a:picLocks noGrp="1" noChangeAspect="1" noChangeArrowheads="1"/>
          </p:cNvPicPr>
          <p:nvPr>
            <p:ph sz="quarter" idx="1"/>
          </p:nvPr>
        </p:nvPicPr>
        <p:blipFill>
          <a:blip r:embed="rId2" cstate="print"/>
          <a:srcRect/>
          <a:stretch>
            <a:fillRect/>
          </a:stretch>
        </p:blipFill>
        <p:spPr bwMode="auto">
          <a:xfrm>
            <a:off x="941916" y="1600200"/>
            <a:ext cx="6498167" cy="48736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714202"/>
          </a:xfrm>
        </p:spPr>
        <p:txBody>
          <a:bodyPr>
            <a:normAutofit fontScale="90000"/>
          </a:bodyPr>
          <a:lstStyle/>
          <a:p>
            <a:r>
              <a:rPr lang="ru-RU" dirty="0" smtClean="0"/>
              <a:t>Черная смородина — кустарник рода смородин из семейства крыжовниковых</a:t>
            </a:r>
            <a:br>
              <a:rPr lang="ru-RU" dirty="0" smtClean="0"/>
            </a:br>
            <a:r>
              <a:rPr lang="ru-RU" dirty="0" smtClean="0"/>
              <a:t/>
            </a:r>
            <a:br>
              <a:rPr lang="ru-RU" dirty="0" smtClean="0"/>
            </a:br>
            <a:endParaRPr lang="ru-RU" dirty="0"/>
          </a:p>
        </p:txBody>
      </p:sp>
      <p:pic>
        <p:nvPicPr>
          <p:cNvPr id="1026" name="Picture 2" descr="C:\Users\Олег\Downloads\e3f7235920.jpg"/>
          <p:cNvPicPr>
            <a:picLocks noGrp="1" noChangeAspect="1" noChangeArrowheads="1"/>
          </p:cNvPicPr>
          <p:nvPr>
            <p:ph sz="quarter" idx="1"/>
          </p:nvPr>
        </p:nvPicPr>
        <p:blipFill>
          <a:blip r:embed="rId2" cstate="print"/>
          <a:srcRect/>
          <a:stretch>
            <a:fillRect/>
          </a:stretch>
        </p:blipFill>
        <p:spPr bwMode="auto">
          <a:xfrm>
            <a:off x="1144984" y="1772816"/>
            <a:ext cx="6092031" cy="470100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   Рецепты </a:t>
            </a:r>
            <a:r>
              <a:rPr lang="ru-RU" dirty="0" smtClean="0"/>
              <a:t>из </a:t>
            </a:r>
            <a:r>
              <a:rPr lang="ru-RU" smtClean="0"/>
              <a:t>чёрной смородины</a:t>
            </a:r>
            <a:endParaRPr lang="ru-RU"/>
          </a:p>
        </p:txBody>
      </p:sp>
      <p:sp>
        <p:nvSpPr>
          <p:cNvPr id="3" name="Содержимое 2"/>
          <p:cNvSpPr>
            <a:spLocks noGrp="1"/>
          </p:cNvSpPr>
          <p:nvPr>
            <p:ph sz="quarter" idx="1"/>
          </p:nvPr>
        </p:nvSpPr>
        <p:spPr/>
        <p:txBody>
          <a:bodyPr>
            <a:normAutofit fontScale="85000" lnSpcReduction="10000"/>
          </a:bodyPr>
          <a:lstStyle/>
          <a:p>
            <a:r>
              <a:rPr lang="ru-RU" dirty="0" smtClean="0"/>
              <a:t>Аромат </a:t>
            </a:r>
            <a:r>
              <a:rPr lang="ru-RU" b="1" dirty="0" smtClean="0"/>
              <a:t>черной смородины</a:t>
            </a:r>
            <a:r>
              <a:rPr lang="ru-RU" dirty="0" smtClean="0"/>
              <a:t> ни с чем не перепутаешь. Плотные, чуть терпкие кисловатые ягоды замечательно подходят для варенья, джемов, конфитюров, компотов и киселей. Черносмородиновый сок можно добавлять в соки, компоты или варенья с других ягод и фруктов. Самый известный вариант - яблочно-черносмородиновый сок. Из черной смородины готовят своеобразный соус к мясным блюдам, который свое кислотой будет оттенять вкус хорошо пропеченного куска говядины или свинины. Ягоды черной смородины можно заморозить на зиму, т.к. они легко переносят заморозку и хранение в морозилке. Стоит отметить, что наиболее богаты аскорбиновой кислотой не зрелые, а зеленые ягоды смородины, а по мере созревания ягод количество витамина С в них уменьшается. Поэтому для варенья и джемов лучше использовать слегка недозрелые ягоды.</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TotalTime>
  <Words>578</Words>
  <Application>Microsoft Office PowerPoint</Application>
  <PresentationFormat>Экран (4:3)</PresentationFormat>
  <Paragraphs>30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Эркер</vt:lpstr>
      <vt:lpstr>Презентация  «Размножение чёрной смородины черенками»</vt:lpstr>
      <vt:lpstr>        Размножение чёрной смородины</vt:lpstr>
      <vt:lpstr>              Черенкование </vt:lpstr>
      <vt:lpstr>          Высадка  черенков</vt:lpstr>
      <vt:lpstr>Как правильно производить посадку черенками </vt:lpstr>
      <vt:lpstr>  Черенки укоренились и озеленились</vt:lpstr>
      <vt:lpstr>Черная смородина — кустарник рода смородин из семейства крыжовниковых  </vt:lpstr>
      <vt:lpstr>   Рецепты из чёрной смородины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«Размножение чёрной смородины черенками»</dc:title>
  <dc:creator>Олег</dc:creator>
  <cp:lastModifiedBy>Олег</cp:lastModifiedBy>
  <cp:revision>6</cp:revision>
  <dcterms:created xsi:type="dcterms:W3CDTF">2014-05-01T17:08:05Z</dcterms:created>
  <dcterms:modified xsi:type="dcterms:W3CDTF">2014-05-01T17:55:42Z</dcterms:modified>
</cp:coreProperties>
</file>