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" d="100"/>
          <a:sy n="19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573016"/>
            <a:ext cx="6858000" cy="1303784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«Весенние работы на пришкольной территории»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68081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Учитель технологии МБОУ гимназии г. Гурьевска</a:t>
            </a:r>
          </a:p>
          <a:p>
            <a:r>
              <a:rPr lang="ru-RU" dirty="0" err="1" smtClean="0"/>
              <a:t>Гамова</a:t>
            </a:r>
            <a:r>
              <a:rPr lang="ru-RU" dirty="0" smtClean="0"/>
              <a:t> Наталья Николаевна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Назначение и структура пришкольного участка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Пришкольный участок – база опытнической работы учащихся. Здесь дети закрепляют, расширяют и углубляют знания по биологии и по труду, познают растительные организмы, овладевают методом управления ростом и развитием растений. У учащихся воспитывается ответственность за порученное дело, они привыкают начатое дело доводить до конца</a:t>
            </a:r>
          </a:p>
          <a:p>
            <a:r>
              <a:rPr lang="ru-RU" sz="1400" dirty="0" smtClean="0"/>
              <a:t>Организация работы на опытных участках нацелена на углубление знаний по биологии, развитие интереса к природе, ведение натуралистической работы, изучение технологии посадки и выращивания растений, а также  на  экологическое и экономическое образование.</a:t>
            </a:r>
          </a:p>
          <a:p>
            <a:r>
              <a:rPr lang="ru-RU" sz="1400" dirty="0" smtClean="0"/>
              <a:t>На нашем пришкольном участке школы организованы следующие отделы: огород, теплица, </a:t>
            </a:r>
            <a:r>
              <a:rPr lang="ru-RU" sz="1400" dirty="0" err="1" smtClean="0"/>
              <a:t>сиренгарий</a:t>
            </a:r>
            <a:r>
              <a:rPr lang="ru-RU" sz="1400" dirty="0" smtClean="0"/>
              <a:t>,  цветники, </a:t>
            </a:r>
            <a:r>
              <a:rPr lang="ru-RU" sz="1400" dirty="0" err="1" smtClean="0"/>
              <a:t>плодово</a:t>
            </a:r>
            <a:r>
              <a:rPr lang="ru-RU" sz="1400" dirty="0" smtClean="0"/>
              <a:t>–ягодный  и парковый отдел.</a:t>
            </a:r>
          </a:p>
          <a:p>
            <a:r>
              <a:rPr lang="ru-RU" sz="1400" dirty="0" smtClean="0"/>
              <a:t>В огороде выращиваются овощные культуры и ягодные.</a:t>
            </a:r>
          </a:p>
          <a:p>
            <a:r>
              <a:rPr lang="ru-RU" sz="1400" dirty="0" smtClean="0"/>
              <a:t>В теплице выращиваются комнатные растения и рассада овощная, и цветочная.</a:t>
            </a:r>
          </a:p>
          <a:p>
            <a:r>
              <a:rPr lang="ru-RU" sz="1400" dirty="0" smtClean="0"/>
              <a:t>В </a:t>
            </a:r>
            <a:r>
              <a:rPr lang="ru-RU" sz="1400" dirty="0" err="1" smtClean="0"/>
              <a:t>сиренгарии</a:t>
            </a:r>
            <a:r>
              <a:rPr lang="ru-RU" sz="1400" dirty="0" smtClean="0"/>
              <a:t> выращиваем и размножаем сирень махровую и простую.</a:t>
            </a:r>
          </a:p>
          <a:p>
            <a:r>
              <a:rPr lang="ru-RU" sz="1400" dirty="0" smtClean="0"/>
              <a:t>Отдел плодовых  культур состоит из плодового сада: яблони, сливы, алыча, черешня, грецкий орех. </a:t>
            </a:r>
          </a:p>
          <a:p>
            <a:r>
              <a:rPr lang="ru-RU" sz="1400" dirty="0" smtClean="0"/>
              <a:t>В цветочно-декоративном отделе выращиваются однолетние, двулетние и многолетние цветочные культуры.</a:t>
            </a:r>
          </a:p>
          <a:p>
            <a:r>
              <a:rPr lang="ru-RU" sz="1400" dirty="0" smtClean="0"/>
              <a:t>Вокруг участка создается естественная (из зеленых насаждений) изгородь.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/>
          </a:bodyPr>
          <a:lstStyle/>
          <a:p>
            <a:r>
              <a:rPr lang="ru-RU" dirty="0" smtClean="0"/>
              <a:t> Весенняя перекопка огорода и              приствольных участков </a:t>
            </a:r>
            <a:r>
              <a:rPr lang="ru-RU" smtClean="0"/>
              <a:t>деревьев </a:t>
            </a:r>
            <a:endParaRPr lang="ru-RU" dirty="0"/>
          </a:p>
        </p:txBody>
      </p:sp>
      <p:pic>
        <p:nvPicPr>
          <p:cNvPr id="1026" name="Picture 2" descr="C:\Users\Олег\Desktop\IMG_06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3528392" cy="3096344"/>
          </a:xfrm>
          <a:prstGeom prst="rect">
            <a:avLst/>
          </a:prstGeom>
          <a:noFill/>
        </p:spPr>
      </p:pic>
      <p:pic>
        <p:nvPicPr>
          <p:cNvPr id="3" name="Picture 2" descr="C:\Users\Олег\Desktop\IMG_0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4036596" cy="3351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Обрезка деревьев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Обрезка деревьев по своим целям делится на несколько видов: формирующую, санитарную, омолаживающую, декоративную, стрижку живых изгородей и создание живых декоративных фигур (</a:t>
            </a:r>
            <a:r>
              <a:rPr lang="ru-RU" dirty="0" err="1" smtClean="0"/>
              <a:t>топиарная</a:t>
            </a:r>
            <a:r>
              <a:rPr lang="ru-RU" dirty="0" smtClean="0"/>
              <a:t> стрижка). Исходя из сроков проведения, можно выделить осеннюю, весеннюю и сезонную обрезку. </a:t>
            </a:r>
            <a:r>
              <a:rPr lang="ru-RU" b="1" dirty="0" smtClean="0"/>
              <a:t>Формирующая обрезка </a:t>
            </a:r>
            <a:r>
              <a:rPr lang="ru-RU" dirty="0" smtClean="0"/>
              <a:t>молодых деревьев дает задел на их правильный рост и хорошее плодоношение в будущем у плодовых растений, позволяет сформировать крону деревьев. </a:t>
            </a:r>
            <a:r>
              <a:rPr lang="ru-RU" b="1" dirty="0" smtClean="0"/>
              <a:t>Санитарная обрезка</a:t>
            </a:r>
            <a:r>
              <a:rPr lang="ru-RU" dirty="0" smtClean="0"/>
              <a:t> </a:t>
            </a:r>
            <a:r>
              <a:rPr lang="ru-RU" dirty="0" err="1" smtClean="0"/>
              <a:t>оздоравливает</a:t>
            </a:r>
            <a:r>
              <a:rPr lang="ru-RU" dirty="0" smtClean="0"/>
              <a:t> дерево благодаря удалению всех больных, травмированных и сухих ветвей. При помощи </a:t>
            </a:r>
            <a:r>
              <a:rPr lang="ru-RU" b="1" dirty="0" smtClean="0"/>
              <a:t>декоративной обрезки </a:t>
            </a:r>
            <a:r>
              <a:rPr lang="ru-RU" dirty="0" smtClean="0"/>
              <a:t>облагораживается вид растения. Чем чаще декоративные кустарники подвергаются правильной стрижке, тем пышнее и гуще они становятся. Многие виды декоративных растений прекрасно относятся к обрезке и стрижке и позволяют формировать живые изгороди и садовые скульптуры.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Санитарная обрезка деревьев</a:t>
            </a:r>
            <a:endParaRPr lang="ru-RU" dirty="0"/>
          </a:p>
        </p:txBody>
      </p:sp>
      <p:pic>
        <p:nvPicPr>
          <p:cNvPr id="2050" name="Picture 2" descr="C:\Users\Олег\Desktop\IMG_059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19201"/>
            <a:ext cx="3384376" cy="2929879"/>
          </a:xfrm>
          <a:prstGeom prst="rect">
            <a:avLst/>
          </a:prstGeom>
          <a:noFill/>
        </p:spPr>
      </p:pic>
      <p:pic>
        <p:nvPicPr>
          <p:cNvPr id="1026" name="Picture 2" descr="C:\Users\Олег\Desktop\IMG_0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56992"/>
            <a:ext cx="3798514" cy="2849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r>
              <a:rPr lang="ru-RU" dirty="0" smtClean="0"/>
              <a:t>               Весенние работы в мае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964488" cy="6264696"/>
          </a:xfrm>
        </p:spPr>
        <p:txBody>
          <a:bodyPr>
            <a:normAutofit fontScale="62500" lnSpcReduction="20000"/>
          </a:bodyPr>
          <a:lstStyle/>
          <a:p>
            <a:r>
              <a:rPr lang="ru-RU" sz="2500" dirty="0" smtClean="0"/>
              <a:t>Подросшую и окрепшую рассаду закаляют днем в  </a:t>
            </a:r>
            <a:r>
              <a:rPr lang="ru-RU" sz="2500" dirty="0" smtClean="0"/>
              <a:t>огороде в </a:t>
            </a:r>
            <a:r>
              <a:rPr lang="ru-RU" sz="2500" dirty="0" smtClean="0"/>
              <a:t>течении недели, готовя молодые растения к высадке в открытый грунт.</a:t>
            </a:r>
          </a:p>
          <a:p>
            <a:r>
              <a:rPr lang="ru-RU" sz="2500" dirty="0" smtClean="0"/>
              <a:t>После окончания угрозы ночных заморозков наступает время массового посева или высадки в грунт рассады овощей, а также теплолюбивых декоративных однолетников (фуксии, пеларгонии, вербены, петунии, гелиотропа, бегонии, настурции и др.). Декоративные однолетники высаживают на цветники или в кадки, горшки, подвесные корзины. </a:t>
            </a:r>
          </a:p>
          <a:p>
            <a:r>
              <a:rPr lang="ru-RU" sz="2500" dirty="0" smtClean="0"/>
              <a:t>Весна - время цветения таких высоко декоративных деревьев и кустарников</a:t>
            </a:r>
            <a:r>
              <a:rPr lang="ru-RU" sz="2500" smtClean="0"/>
              <a:t>, </a:t>
            </a:r>
            <a:r>
              <a:rPr lang="ru-RU" sz="2500" smtClean="0"/>
              <a:t>как </a:t>
            </a:r>
            <a:r>
              <a:rPr lang="ru-RU" sz="2500" dirty="0" smtClean="0"/>
              <a:t> </a:t>
            </a:r>
            <a:r>
              <a:rPr lang="ru-RU" sz="2500" dirty="0" err="1" smtClean="0"/>
              <a:t>форзиция</a:t>
            </a:r>
            <a:r>
              <a:rPr lang="ru-RU" sz="2500" dirty="0" smtClean="0"/>
              <a:t>,</a:t>
            </a:r>
            <a:r>
              <a:rPr lang="ru-RU" sz="2500" dirty="0" smtClean="0"/>
              <a:t> волчье </a:t>
            </a:r>
            <a:r>
              <a:rPr lang="ru-RU" sz="2500" dirty="0" smtClean="0"/>
              <a:t>лыко, </a:t>
            </a:r>
            <a:r>
              <a:rPr lang="ru-RU" sz="2500" dirty="0" smtClean="0"/>
              <a:t>айва </a:t>
            </a:r>
            <a:r>
              <a:rPr lang="ru-RU" sz="2500" dirty="0" smtClean="0"/>
              <a:t>японская, </a:t>
            </a:r>
            <a:r>
              <a:rPr lang="ru-RU" sz="2500" dirty="0" smtClean="0"/>
              <a:t>рододендрон</a:t>
            </a:r>
            <a:r>
              <a:rPr lang="ru-RU" sz="2500" dirty="0" smtClean="0"/>
              <a:t>, </a:t>
            </a:r>
            <a:r>
              <a:rPr lang="ru-RU" sz="2500" dirty="0" smtClean="0"/>
              <a:t>магнолия</a:t>
            </a:r>
            <a:r>
              <a:rPr lang="ru-RU" sz="2500" dirty="0" smtClean="0"/>
              <a:t>, </a:t>
            </a:r>
            <a:r>
              <a:rPr lang="ru-RU" sz="2500" dirty="0" smtClean="0"/>
              <a:t>сирень, яблоня, калина, </a:t>
            </a:r>
            <a:r>
              <a:rPr lang="ru-RU" sz="2500" dirty="0" smtClean="0"/>
              <a:t>чубушник. </a:t>
            </a:r>
            <a:r>
              <a:rPr lang="ru-RU" sz="2500" dirty="0" smtClean="0"/>
              <a:t>Некоторым из них будет необходима формирующая обрезка сразу после окончания цветения, чтобы они смогли образовать новые побеги для обильного и пышного цветения в следующем сезоне. Из отходов весенней обрезки получаются прекрасные черенки, с высоким потенциалом роста.</a:t>
            </a:r>
          </a:p>
          <a:p>
            <a:r>
              <a:rPr lang="ru-RU" sz="2500" dirty="0" smtClean="0"/>
              <a:t>Весной распускается множество луковичных: </a:t>
            </a:r>
            <a:r>
              <a:rPr lang="ru-RU" sz="2500" dirty="0" smtClean="0"/>
              <a:t>гиацинты, </a:t>
            </a:r>
            <a:r>
              <a:rPr lang="ru-RU" sz="2500" dirty="0" smtClean="0"/>
              <a:t>крокусы</a:t>
            </a:r>
            <a:r>
              <a:rPr lang="ru-RU" sz="2500" dirty="0" smtClean="0"/>
              <a:t>, подснежники, нарциссы, </a:t>
            </a:r>
            <a:r>
              <a:rPr lang="ru-RU" sz="2500" dirty="0" smtClean="0"/>
              <a:t>тюльпаны, рябчики, ландыши... Не забудьте, что после окончания их цветения, листья должны отмереть естественным путем. Чтобы прикрыть некрасивые места с поникшими желтыми листьями</a:t>
            </a:r>
            <a:r>
              <a:rPr lang="ru-RU" sz="2500" dirty="0" smtClean="0"/>
              <a:t>, надо мульчировать </a:t>
            </a:r>
            <a:r>
              <a:rPr lang="ru-RU" sz="2500" dirty="0" smtClean="0"/>
              <a:t>увядшие листья луковичных свежим компостом (полностью закрывая их сверху): таким образом происходит и подкормка луковичных. Помечайте места, где находятся весенние луковичные, чтобы позже случайно не нарушить их покой, решив, что это место свободно. Пересадку и деление подснежников, в отличие от других луковичных, следует начинать сразу же после окончания цветения. Если вы выкапываете луковицы гиацинтов и тюльпанов на лето, то делайте это не раньше, чем через 30-40 дней после срезки увядших цветоносов</a:t>
            </a:r>
            <a:r>
              <a:rPr lang="ru-RU" sz="2500" dirty="0" smtClean="0"/>
              <a:t>.</a:t>
            </a:r>
            <a:endParaRPr lang="ru-RU" sz="2500" dirty="0" smtClean="0"/>
          </a:p>
          <a:p>
            <a:r>
              <a:rPr lang="ru-RU" sz="2500" dirty="0" smtClean="0"/>
              <a:t>Стрижку газона </a:t>
            </a:r>
            <a:r>
              <a:rPr lang="ru-RU" sz="2500" dirty="0" smtClean="0"/>
              <a:t> </a:t>
            </a:r>
            <a:r>
              <a:rPr lang="ru-RU" sz="2500" dirty="0" smtClean="0"/>
              <a:t>следует делать регулярно, возможно, каждую неделю.</a:t>
            </a:r>
          </a:p>
          <a:p>
            <a:r>
              <a:rPr lang="ru-RU" sz="2500" dirty="0" smtClean="0"/>
              <a:t>Проводить </a:t>
            </a:r>
            <a:r>
              <a:rPr lang="ru-RU" sz="2500" dirty="0" smtClean="0"/>
              <a:t>борьбу с активными садовыми вредителями</a:t>
            </a:r>
            <a:r>
              <a:rPr lang="ru-RU" sz="2500" dirty="0" smtClean="0"/>
              <a:t>. </a:t>
            </a:r>
            <a:r>
              <a:rPr lang="ru-RU" sz="2500" dirty="0" smtClean="0"/>
              <a:t>При необходимости </a:t>
            </a:r>
            <a:r>
              <a:rPr lang="ru-RU" sz="2500" dirty="0" smtClean="0"/>
              <a:t>проводить </a:t>
            </a:r>
            <a:r>
              <a:rPr lang="ru-RU" sz="2500" dirty="0" smtClean="0"/>
              <a:t>опрыскивание плодовых и декоративных деревьев и кустарников против грибков.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66</TotalTime>
  <Words>251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Начальная</vt:lpstr>
      <vt:lpstr>Презентация «Весенние работы на пришкольной территории»</vt:lpstr>
      <vt:lpstr>Назначение и структура пришкольного участка</vt:lpstr>
      <vt:lpstr> Весенняя перекопка огорода и              приствольных участков деревьев </vt:lpstr>
      <vt:lpstr>                   Обрезка деревьев</vt:lpstr>
      <vt:lpstr>              Санитарная обрезка деревьев</vt:lpstr>
      <vt:lpstr>               Весенние работы в мае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«Весенние работы на пришкольной территории»</dc:title>
  <dc:creator>Олег</dc:creator>
  <cp:lastModifiedBy>Олег</cp:lastModifiedBy>
  <cp:revision>11</cp:revision>
  <dcterms:created xsi:type="dcterms:W3CDTF">2014-05-01T08:41:31Z</dcterms:created>
  <dcterms:modified xsi:type="dcterms:W3CDTF">2014-05-01T10:04:18Z</dcterms:modified>
</cp:coreProperties>
</file>