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B%D0%B0%D1%81%D1%82%D0%B8%D0%BB%D0%B8%D0%BD" TargetMode="External"/><Relationship Id="rId2" Type="http://schemas.openxmlformats.org/officeDocument/2006/relationships/hyperlink" Target="http://ru.wikipedia.org/wiki/%D0%93%D0%BB%D0%B8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A%D1%80%D0%B0%D1%81%D0%BA%D0%B8" TargetMode="External"/><Relationship Id="rId4" Type="http://schemas.openxmlformats.org/officeDocument/2006/relationships/hyperlink" Target="http://ru.wikipedia.org/wiki/%D0%9F%D0%BE%D0%BB%D0%B8%D0%B0%D0%BA%D1%80%D0%B8%D0%BB%D0%B0%D1%82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1964_%D0%B3%D0%BE%D0%B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«Создание панно из полимерной глины»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</a:t>
            </a:r>
            <a:r>
              <a:rPr lang="ru-RU" dirty="0" err="1" smtClean="0"/>
              <a:t>Гамова</a:t>
            </a:r>
            <a:r>
              <a:rPr lang="ru-RU" dirty="0" smtClean="0"/>
              <a:t> Н.Н.</a:t>
            </a:r>
          </a:p>
          <a:p>
            <a:r>
              <a:rPr lang="ru-RU" dirty="0" smtClean="0"/>
              <a:t>МБОУ  ДОД  ДЮЦ</a:t>
            </a:r>
          </a:p>
          <a:p>
            <a:r>
              <a:rPr lang="ru-RU" dirty="0"/>
              <a:t>г</a:t>
            </a:r>
            <a:r>
              <a:rPr lang="ru-RU" dirty="0" smtClean="0"/>
              <a:t>. Гурьевска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«Муха Цокотуха»</a:t>
            </a:r>
            <a:endParaRPr lang="ru-RU" dirty="0"/>
          </a:p>
        </p:txBody>
      </p:sp>
      <p:pic>
        <p:nvPicPr>
          <p:cNvPr id="1026" name="Picture 2" descr="C:\Users\Олег\Desktop\IMG_0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Полимерная </a:t>
            </a:r>
            <a:r>
              <a:rPr lang="ru-RU" dirty="0">
                <a:hlinkClick r:id="rId2" tooltip="Глина"/>
              </a:rPr>
              <a:t>глина</a:t>
            </a:r>
            <a:r>
              <a:rPr lang="ru-RU" dirty="0"/>
              <a:t> — это пластичная масса, по внешнему виду и на ощупь напоминает </a:t>
            </a:r>
            <a:r>
              <a:rPr lang="ru-RU" dirty="0">
                <a:hlinkClick r:id="rId3" tooltip="Пластилин"/>
              </a:rPr>
              <a:t>пластилин</a:t>
            </a:r>
            <a:r>
              <a:rPr lang="ru-RU" dirty="0"/>
              <a:t>, обладает характерным травяным запахом. Для придания пластичности используют пластификаторы, которые целиком впитываются в основной материал при нагреве от 100 до 130 °C (в домашних условиях изделия «выпекают» в духовке). В результате материал теряет пластичность и способность менять форму. Отвердевшие изделия могут быть раскрашены </a:t>
            </a:r>
            <a:r>
              <a:rPr lang="ru-RU" u="sng" dirty="0">
                <a:hlinkClick r:id="rId4" tooltip="Полиакрилаты"/>
              </a:rPr>
              <a:t>акриловыми</a:t>
            </a:r>
            <a:r>
              <a:rPr lang="ru-RU" dirty="0"/>
              <a:t> и прочими </a:t>
            </a:r>
            <a:r>
              <a:rPr lang="ru-RU" dirty="0">
                <a:hlinkClick r:id="rId5" tooltip="Краски"/>
              </a:rPr>
              <a:t>красками</a:t>
            </a:r>
            <a:r>
              <a:rPr lang="ru-RU" dirty="0"/>
              <a:t>, склеены между собой и с другими материалами.</a:t>
            </a:r>
          </a:p>
          <a:p>
            <a:r>
              <a:rPr lang="ru-RU" dirty="0"/>
              <a:t>Полимерные глины выпускают как бесцветными, так и предварительно окрашенными. У различных производителей существуют линейки полимерных глин со специальными эффектами: </a:t>
            </a:r>
            <a:r>
              <a:rPr lang="ru-RU" dirty="0" err="1"/>
              <a:t>металлик</a:t>
            </a:r>
            <a:r>
              <a:rPr lang="ru-RU" dirty="0"/>
              <a:t>, полупрозрачный, блестящий, цвет камня, светящийся в темноте.</a:t>
            </a:r>
          </a:p>
          <a:p>
            <a:r>
              <a:rPr lang="ru-RU" dirty="0"/>
              <a:t>Некоторые производители изготавливают также жидкую полимерную глину - это прозрачный гель, который, аналогично обычной полимерной глине, твердеет при </a:t>
            </a:r>
            <a:r>
              <a:rPr lang="ru-RU" dirty="0" err="1"/>
              <a:t>запекании</a:t>
            </a:r>
            <a:r>
              <a:rPr lang="ru-RU" dirty="0"/>
              <a:t>. Жидкая полимерная глина используется в качестве клеящего вещества, а также как эмаль, </a:t>
            </a:r>
            <a:r>
              <a:rPr lang="ru-RU" dirty="0" err="1"/>
              <a:t>застеклитель</a:t>
            </a:r>
            <a:r>
              <a:rPr lang="ru-RU" dirty="0"/>
              <a:t> и маскирующий состав. Также с помощью жидкой полимерной глины возможно скопировать изображение, нанесённое на бумагу.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Появление полимерной глины в широкой продаже началось в </a:t>
            </a:r>
            <a:r>
              <a:rPr lang="ru-RU" dirty="0">
                <a:hlinkClick r:id="rId2" tooltip="1964 год"/>
              </a:rPr>
              <a:t>1964 году</a:t>
            </a:r>
            <a:r>
              <a:rPr lang="ru-RU" dirty="0"/>
              <a:t>, когда появилась торговая марка </a:t>
            </a:r>
            <a:r>
              <a:rPr lang="ru-RU" dirty="0" err="1"/>
              <a:t>Fimo</a:t>
            </a:r>
            <a:r>
              <a:rPr lang="ru-RU" dirty="0"/>
              <a:t>. В начале 1930-х, в Германии инициативная женщина </a:t>
            </a:r>
            <a:r>
              <a:rPr lang="ru-RU" dirty="0" err="1"/>
              <a:t>Фифи</a:t>
            </a:r>
            <a:r>
              <a:rPr lang="ru-RU" dirty="0"/>
              <a:t> </a:t>
            </a:r>
            <a:r>
              <a:rPr lang="ru-RU" dirty="0" err="1"/>
              <a:t>Ребиндер</a:t>
            </a:r>
            <a:r>
              <a:rPr lang="ru-RU" dirty="0"/>
              <a:t> разработала и выпустила глину, которую назвала </a:t>
            </a:r>
            <a:r>
              <a:rPr lang="ru-RU" dirty="0" err="1"/>
              <a:t>Фифи</a:t>
            </a:r>
            <a:r>
              <a:rPr lang="ru-RU" dirty="0"/>
              <a:t> Мозаик. Глина была предназначена для изготовления голов кукол. В 1964 году </a:t>
            </a:r>
            <a:r>
              <a:rPr lang="ru-RU" dirty="0" err="1"/>
              <a:t>Ребиндер</a:t>
            </a:r>
            <a:r>
              <a:rPr lang="ru-RU" dirty="0"/>
              <a:t> продала формулу этой глины </a:t>
            </a:r>
            <a:r>
              <a:rPr lang="ru-RU" dirty="0" err="1"/>
              <a:t>Эберхарду</a:t>
            </a:r>
            <a:r>
              <a:rPr lang="ru-RU" dirty="0"/>
              <a:t> Фаберу (</a:t>
            </a:r>
            <a:r>
              <a:rPr lang="ru-RU" dirty="0" err="1"/>
              <a:t>Eberhard</a:t>
            </a:r>
            <a:r>
              <a:rPr lang="ru-RU" dirty="0"/>
              <a:t> </a:t>
            </a:r>
            <a:r>
              <a:rPr lang="ru-RU" dirty="0" err="1"/>
              <a:t>Faber</a:t>
            </a:r>
            <a:r>
              <a:rPr lang="ru-RU" dirty="0"/>
              <a:t>), который «развил» ее во всемирно известную в настоящее время марку ФИМО (</a:t>
            </a:r>
            <a:r>
              <a:rPr lang="ru-RU" dirty="0" err="1"/>
              <a:t>Fimo</a:t>
            </a:r>
            <a:r>
              <a:rPr lang="ru-RU" dirty="0"/>
              <a:t>).</a:t>
            </a:r>
          </a:p>
          <a:p>
            <a:r>
              <a:rPr lang="ru-RU" dirty="0"/>
              <a:t>В то же время другие производители разрабатывали продукт, очень похожий на </a:t>
            </a:r>
            <a:r>
              <a:rPr lang="ru-RU" dirty="0" err="1"/>
              <a:t>Фимо</a:t>
            </a:r>
            <a:r>
              <a:rPr lang="ru-RU" dirty="0"/>
              <a:t>. в конце 1950-х, в Аргентине итальянка Моника </a:t>
            </a:r>
            <a:r>
              <a:rPr lang="ru-RU" dirty="0" err="1"/>
              <a:t>Рэста</a:t>
            </a:r>
            <a:r>
              <a:rPr lang="ru-RU" dirty="0"/>
              <a:t> использовала глину, которая называлась </a:t>
            </a:r>
            <a:r>
              <a:rPr lang="ru-RU" dirty="0" err="1"/>
              <a:t>Лиммо</a:t>
            </a:r>
            <a:r>
              <a:rPr lang="ru-RU" dirty="0"/>
              <a:t> (</a:t>
            </a:r>
            <a:r>
              <a:rPr lang="ru-RU" dirty="0" err="1"/>
              <a:t>Limmo</a:t>
            </a:r>
            <a:r>
              <a:rPr lang="ru-RU" dirty="0"/>
              <a:t>). </a:t>
            </a:r>
            <a:r>
              <a:rPr lang="ru-RU" dirty="0" err="1"/>
              <a:t>Лиммо</a:t>
            </a:r>
            <a:r>
              <a:rPr lang="ru-RU" dirty="0"/>
              <a:t> также была разработана немецкой компанией, но не </a:t>
            </a:r>
            <a:r>
              <a:rPr lang="ru-RU" dirty="0" err="1"/>
              <a:t>Эберхардом</a:t>
            </a:r>
            <a:r>
              <a:rPr lang="ru-RU" dirty="0"/>
              <a:t> Фабером. Вероятным производителем скорее всего был Рудольф </a:t>
            </a:r>
            <a:r>
              <a:rPr lang="ru-RU" dirty="0" err="1"/>
              <a:t>Рейзер</a:t>
            </a:r>
            <a:r>
              <a:rPr lang="ru-RU" dirty="0"/>
              <a:t>, который придумал глины «</a:t>
            </a:r>
            <a:r>
              <a:rPr lang="ru-RU" dirty="0" err="1"/>
              <a:t>Формелло</a:t>
            </a:r>
            <a:r>
              <a:rPr lang="ru-RU" dirty="0"/>
              <a:t>» (</a:t>
            </a:r>
            <a:r>
              <a:rPr lang="ru-RU" dirty="0" err="1"/>
              <a:t>Formello</a:t>
            </a:r>
            <a:r>
              <a:rPr lang="ru-RU" dirty="0"/>
              <a:t>) и «</a:t>
            </a:r>
            <a:r>
              <a:rPr lang="ru-RU" dirty="0" err="1"/>
              <a:t>Моделло</a:t>
            </a:r>
            <a:r>
              <a:rPr lang="ru-RU" dirty="0"/>
              <a:t>» (</a:t>
            </a:r>
            <a:r>
              <a:rPr lang="ru-RU" dirty="0" err="1"/>
              <a:t>Modello</a:t>
            </a:r>
            <a:r>
              <a:rPr lang="ru-RU" dirty="0"/>
              <a:t>).</a:t>
            </a:r>
          </a:p>
          <a:p>
            <a:r>
              <a:rPr lang="ru-RU" dirty="0"/>
              <a:t>В те времена пластика использовалась для кукол, и моделирования миниатюр для КУКОЛЬНЫХ ДОМОВ (</a:t>
            </a:r>
            <a:r>
              <a:rPr lang="ru-RU" dirty="0" err="1"/>
              <a:t>Doll’shouse</a:t>
            </a:r>
            <a:r>
              <a:rPr lang="ru-RU" dirty="0"/>
              <a:t>). Поскольку пластика получила широкое распространение, то ее можно было купить в игрушечных магазинах. Пьер </a:t>
            </a:r>
            <a:r>
              <a:rPr lang="ru-RU" dirty="0" err="1"/>
              <a:t>Воулкос</a:t>
            </a:r>
            <a:r>
              <a:rPr lang="ru-RU" dirty="0"/>
              <a:t> заказывал пластику </a:t>
            </a:r>
            <a:r>
              <a:rPr lang="ru-RU" dirty="0" err="1"/>
              <a:t>Фимо</a:t>
            </a:r>
            <a:r>
              <a:rPr lang="ru-RU" dirty="0"/>
              <a:t> из магазина в Германии в 1970. Тони </a:t>
            </a:r>
            <a:r>
              <a:rPr lang="ru-RU" dirty="0" err="1"/>
              <a:t>Хаджес</a:t>
            </a:r>
            <a:r>
              <a:rPr lang="ru-RU" dirty="0"/>
              <a:t>, который жил в Европе, еще будучи ребенком открыл для себя </a:t>
            </a:r>
            <a:r>
              <a:rPr lang="ru-RU" dirty="0" err="1"/>
              <a:t>Фимо</a:t>
            </a:r>
            <a:r>
              <a:rPr lang="ru-RU" dirty="0"/>
              <a:t>, </a:t>
            </a:r>
            <a:r>
              <a:rPr lang="ru-RU" dirty="0" err="1"/>
              <a:t>Кэтлин</a:t>
            </a:r>
            <a:r>
              <a:rPr lang="ru-RU" dirty="0"/>
              <a:t> </a:t>
            </a:r>
            <a:r>
              <a:rPr lang="ru-RU" dirty="0" err="1"/>
              <a:t>Дастин</a:t>
            </a:r>
            <a:r>
              <a:rPr lang="ru-RU" dirty="0"/>
              <a:t> познакомилась с </a:t>
            </a:r>
            <a:r>
              <a:rPr lang="ru-RU" dirty="0" err="1"/>
              <a:t>Фимо</a:t>
            </a:r>
            <a:r>
              <a:rPr lang="ru-RU" dirty="0"/>
              <a:t>, когда ходила в колледж за границей.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Инструменты для работы с пластиком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Рабочая поверхность -</a:t>
            </a:r>
            <a:r>
              <a:rPr lang="ru-RU" dirty="0"/>
              <a:t> может быть стеклянной, пластмассовой, желательно большого размера – это в идеале. Не рекомендуется работать на камне, если дома холодно пластике не понравится каменная холодная плита. Дерево не желательно. Возможно, вам понадобится и вощеная бумага, ее используют для раскатывания без прилипания.</a:t>
            </a:r>
          </a:p>
          <a:p>
            <a:r>
              <a:rPr lang="ru-RU" b="1" dirty="0"/>
              <a:t>Лезвия-</a:t>
            </a:r>
            <a:r>
              <a:rPr lang="ru-RU" dirty="0"/>
              <a:t> канцелярский нож, кухонный нож, одиночное лезвие подходят для работы с полимерной глиной. Очень важно, чтобы лезвие было очень острым, тогда ваши изделия (особенно, «колбаски для украшений») не будут деформироваться при резке. </a:t>
            </a:r>
            <a:br>
              <a:rPr lang="ru-RU" dirty="0"/>
            </a:br>
            <a:r>
              <a:rPr lang="ru-RU" dirty="0"/>
              <a:t>Иногда для резки и подготовки пластики к работе используют кухонный комбайн</a:t>
            </a:r>
          </a:p>
          <a:p>
            <a:r>
              <a:rPr lang="ru-RU" b="1" dirty="0"/>
              <a:t>Наждачная бумага -</a:t>
            </a:r>
            <a:r>
              <a:rPr lang="ru-RU" dirty="0"/>
              <a:t> используется для сглаживания неровностей, швов, отпечатков пальцев с готового изделия (читайте статью, как убрать отпечатки пальцев с изделия). Также, может быть использована для придания фактуры не запеченному изделию (например, апельсиновая корка).</a:t>
            </a:r>
          </a:p>
          <a:p>
            <a:r>
              <a:rPr lang="ru-RU" b="1" dirty="0"/>
              <a:t>Замша -</a:t>
            </a:r>
            <a:r>
              <a:rPr lang="ru-RU" dirty="0"/>
              <a:t> используется для придания готовым изделиям сияющей поверхности.</a:t>
            </a:r>
          </a:p>
          <a:p>
            <a:r>
              <a:rPr lang="ru-RU" b="1" dirty="0"/>
              <a:t>Длинная игла (спица)-</a:t>
            </a:r>
            <a:r>
              <a:rPr lang="ru-RU" dirty="0"/>
              <a:t> используется для проделывания отверстий в бусинах.</a:t>
            </a:r>
          </a:p>
          <a:p>
            <a:r>
              <a:rPr lang="ru-RU" b="1" dirty="0"/>
              <a:t>Клей ПВА –</a:t>
            </a:r>
            <a:r>
              <a:rPr lang="ru-RU" dirty="0"/>
              <a:t> предназначен для склеивания фрагментов пластики.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работе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Очень важно хорошо размять пластику, превратить холодную массу в теплую, гладкую структуру. Пластика хороша поддается теплу рук, поэтому не пожалейте времени на подготовку пластики к работе.</a:t>
            </a:r>
          </a:p>
          <a:p>
            <a:r>
              <a:rPr lang="ru-RU" dirty="0"/>
              <a:t>Не допускайте, чтобы на полимерную глину попадали солнечные лучи. От этого она начинает крошится, медленно превращаясь в камень. Особенно </a:t>
            </a:r>
            <a:r>
              <a:rPr lang="ru-RU" dirty="0" err="1"/>
              <a:t>Фимо</a:t>
            </a:r>
            <a:r>
              <a:rPr lang="ru-RU" dirty="0"/>
              <a:t> Классик (</a:t>
            </a:r>
            <a:r>
              <a:rPr lang="ru-RU" dirty="0" err="1"/>
              <a:t>Fimo</a:t>
            </a:r>
            <a:r>
              <a:rPr lang="ru-RU" dirty="0"/>
              <a:t> </a:t>
            </a:r>
            <a:r>
              <a:rPr lang="ru-RU" dirty="0" err="1"/>
              <a:t>Classic</a:t>
            </a:r>
            <a:r>
              <a:rPr lang="ru-RU" dirty="0"/>
              <a:t>) сильнее всего подвержен такому переходу.</a:t>
            </a:r>
          </a:p>
          <a:p>
            <a:r>
              <a:rPr lang="ru-RU" dirty="0"/>
              <a:t>Для детского творчества лучше всего использовать </a:t>
            </a:r>
            <a:r>
              <a:rPr lang="ru-RU" dirty="0" err="1"/>
              <a:t>Фимо</a:t>
            </a:r>
            <a:r>
              <a:rPr lang="ru-RU" dirty="0"/>
              <a:t> Софт (</a:t>
            </a:r>
            <a:r>
              <a:rPr lang="ru-RU" dirty="0" err="1"/>
              <a:t>Fimo</a:t>
            </a:r>
            <a:r>
              <a:rPr lang="ru-RU" dirty="0"/>
              <a:t> </a:t>
            </a:r>
            <a:r>
              <a:rPr lang="ru-RU" dirty="0" err="1"/>
              <a:t>Soft</a:t>
            </a:r>
            <a:r>
              <a:rPr lang="ru-RU" dirty="0"/>
              <a:t>) или </a:t>
            </a:r>
            <a:r>
              <a:rPr lang="ru-RU" dirty="0" err="1"/>
              <a:t>Скальпей</a:t>
            </a:r>
            <a:r>
              <a:rPr lang="ru-RU" dirty="0"/>
              <a:t> - это семейство мягких пластиков.</a:t>
            </a:r>
          </a:p>
          <a:p>
            <a:r>
              <a:rPr lang="ru-RU" dirty="0"/>
              <a:t>Чтобы облегчить себе работу с </a:t>
            </a:r>
            <a:r>
              <a:rPr lang="ru-RU" dirty="0" err="1"/>
              <a:t>Фимо</a:t>
            </a:r>
            <a:r>
              <a:rPr lang="ru-RU" dirty="0"/>
              <a:t> Классик смешивайте его с FIMO </a:t>
            </a:r>
            <a:r>
              <a:rPr lang="ru-RU" dirty="0" err="1"/>
              <a:t>MixQuick</a:t>
            </a:r>
            <a:r>
              <a:rPr lang="ru-RU" dirty="0"/>
              <a:t>, это специально разработанная смесь, белого цвета, которая не изменяет цвет основы.</a:t>
            </a:r>
          </a:p>
          <a:p>
            <a:r>
              <a:rPr lang="ru-RU" dirty="0"/>
              <a:t>Не рекомендуется разминать пластику одним большим куском, начните с небольшого кусочка, по мере разминания добавляя новые. Так у вас не будет мозолей.</a:t>
            </a:r>
          </a:p>
          <a:p>
            <a:r>
              <a:rPr lang="ru-RU" dirty="0"/>
              <a:t>Подготовьте следующие материалы и инструменты: доска (стеклянная лучше всего) - это будет рабочей поверхностью, салфетки влажные - протирать руки, поверхность от пыли, и загрязнений от темных цветов пластики, нож канцелярский, стеклянная палочка для раскатывания (многие катают, чем могут), специальная машинка для раскатки (</a:t>
            </a:r>
            <a:r>
              <a:rPr lang="ru-RU" dirty="0" err="1"/>
              <a:t>pasta</a:t>
            </a:r>
            <a:r>
              <a:rPr lang="ru-RU" dirty="0"/>
              <a:t> машинка) - это то, без чего трудно обойтись тем, кто увлекается украшениями.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 безопасности при работе с полимерной глиной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r>
              <a:rPr lang="ru-RU" sz="4800" dirty="0" smtClean="0"/>
              <a:t>Будьте </a:t>
            </a:r>
            <a:r>
              <a:rPr lang="ru-RU" sz="4800" dirty="0"/>
              <a:t>осторожны, когда используете лезвия при работе с пластикой. Практически, каждый проект подразумевает использование того или иного острого предмета. </a:t>
            </a:r>
            <a:br>
              <a:rPr lang="ru-RU" sz="4800" dirty="0"/>
            </a:br>
            <a:r>
              <a:rPr lang="ru-RU" sz="4800" dirty="0"/>
              <a:t>Всегда режьте «от себя». </a:t>
            </a:r>
            <a:br>
              <a:rPr lang="ru-RU" sz="4800" dirty="0"/>
            </a:br>
            <a:r>
              <a:rPr lang="ru-RU" sz="4800" dirty="0"/>
              <a:t>Для полимерной глины должен быть отдельный нож.</a:t>
            </a:r>
            <a:br>
              <a:rPr lang="ru-RU" sz="4800" dirty="0"/>
            </a:br>
            <a:endParaRPr lang="ru-RU" sz="4800" dirty="0"/>
          </a:p>
          <a:p>
            <a:r>
              <a:rPr lang="ru-RU" sz="4800" dirty="0"/>
              <a:t>Мойте руки после того, как вы работали в пластикой.</a:t>
            </a:r>
          </a:p>
          <a:p>
            <a:r>
              <a:rPr lang="ru-RU" sz="4800" dirty="0"/>
              <a:t>Никогда не запекайте полимерную глину в микроволновой печи.</a:t>
            </a:r>
          </a:p>
          <a:p>
            <a:r>
              <a:rPr lang="ru-RU" sz="4800" dirty="0"/>
              <a:t>Никогда не запекайте полимерную глины выше той температуры, которая указана на упаковке производителем. Если по каким-то причинам вы перепекли изделие, незамедлительно выключите духовку, откройте дверь и окна на кухне и покиньте кухню, как можно быстрее. Не возвращайтесь до того, пока пары окончательно не выветриться. Если вы почувствовали себя нехорошо, сразу же обратитесь к врачу.</a:t>
            </a:r>
          </a:p>
          <a:p>
            <a:r>
              <a:rPr lang="ru-RU" sz="4800" dirty="0"/>
              <a:t>Вся еда, оставленная открытой на кухне при перегреве пластики, должна быть выброшена.</a:t>
            </a:r>
          </a:p>
          <a:p>
            <a:r>
              <a:rPr lang="ru-RU" sz="4800" dirty="0"/>
              <a:t>Вымойте духовку после </a:t>
            </a:r>
            <a:r>
              <a:rPr lang="ru-RU" sz="4800" dirty="0" err="1"/>
              <a:t>запекания</a:t>
            </a:r>
            <a:r>
              <a:rPr lang="ru-RU" sz="4800" dirty="0"/>
              <a:t> в ней полимерной глины.</a:t>
            </a:r>
          </a:p>
          <a:p>
            <a:pPr>
              <a:buNone/>
            </a:pP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 работой учащаяся  </a:t>
            </a:r>
            <a:br>
              <a:rPr lang="ru-RU" dirty="0" smtClean="0"/>
            </a:br>
            <a:r>
              <a:rPr lang="ru-RU" dirty="0" smtClean="0"/>
              <a:t> МБОУ ДЮЦ г. Гурьевска </a:t>
            </a:r>
            <a:endParaRPr lang="ru-RU" dirty="0"/>
          </a:p>
        </p:txBody>
      </p:sp>
      <p:pic>
        <p:nvPicPr>
          <p:cNvPr id="1026" name="Picture 2" descr="C:\Users\Олег\Desktop\IMG_0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 роз</a:t>
            </a:r>
            <a:endParaRPr lang="ru-RU" dirty="0"/>
          </a:p>
        </p:txBody>
      </p:sp>
      <p:pic>
        <p:nvPicPr>
          <p:cNvPr id="2050" name="Picture 2" descr="C:\Users\Олег\Desktop\IMG_0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Запекание в духовке  </a:t>
            </a:r>
            <a:endParaRPr lang="ru-RU" dirty="0"/>
          </a:p>
        </p:txBody>
      </p:sp>
      <p:pic>
        <p:nvPicPr>
          <p:cNvPr id="3074" name="Picture 2" descr="C:\Users\Олег\Desktop\IMG_0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288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«Создание панно из полимерной глины»</vt:lpstr>
      <vt:lpstr>Основные свойства</vt:lpstr>
      <vt:lpstr>История</vt:lpstr>
      <vt:lpstr>Инструменты для работы с пластиком</vt:lpstr>
      <vt:lpstr>Подготовка к работе</vt:lpstr>
      <vt:lpstr>Техника безопасности при работе с полимерной глиной</vt:lpstr>
      <vt:lpstr>За работой учащаяся    МБОУ ДЮЦ г. Гурьевска </vt:lpstr>
      <vt:lpstr>Лепка роз</vt:lpstr>
      <vt:lpstr>Запекание в духовке  </vt:lpstr>
      <vt:lpstr>Панно «Муха Цокотуха»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5</cp:revision>
  <dcterms:created xsi:type="dcterms:W3CDTF">2014-04-08T18:50:11Z</dcterms:created>
  <dcterms:modified xsi:type="dcterms:W3CDTF">2014-04-09T11:35:53Z</dcterms:modified>
</cp:coreProperties>
</file>