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F87E458-AA29-4AE1-8C60-3C98F82B8ED1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DC8C76-2A0A-4447-9B28-A1DAC20788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grokhimgrupp.ua/gerbicyd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berries.ru/catalog/909130/detail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« Болезни и </a:t>
            </a:r>
            <a:r>
              <a:rPr lang="ru-RU" smtClean="0"/>
              <a:t>вредители растений»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400800" cy="1752600"/>
          </a:xfrm>
        </p:spPr>
        <p:txBody>
          <a:bodyPr/>
          <a:lstStyle/>
          <a:p>
            <a:r>
              <a:rPr lang="ru-RU" dirty="0" smtClean="0"/>
              <a:t>                             Гамова Наталья Николаевна учитель технологии МБОУ гимназия г. Гурьевска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Под механическими мерами борьбы подразумевается непосредственное уничтожение яиц, личинок и взрослых особей насекомых. Этот способ включает ряд мероприятий. Например, снятие с ветвей и листьев насекомых, уничтожение зимних кладок и паутинных гнезд, использование ловчих поясов. От нападений мышевидных грызунов и зайцев применяют различные тканевые материалы, которыми обвязывают стволы молодых деревьев.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Химический способ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Химические средства защиты растений используются довольно давно. Однако их применяют только в том случае, если остальные средства не принесли желаемого результата.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Все химические средства подразделяются на несколько групп: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1. Инсектициды – препараты, предназначенные для уничтожения насекомых.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2. Фунгициды – препараты для борьбы с вирусными и грибковыми инфекциями.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3. Акарициды – препараты, позволяющие предотвратить появление на участке клещей.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4. </a:t>
            </a:r>
            <a:r>
              <a:rPr lang="ru-RU" dirty="0" err="1"/>
              <a:t>Нематициды</a:t>
            </a:r>
            <a:r>
              <a:rPr lang="ru-RU" dirty="0"/>
              <a:t> – препараты для уничтожения нематод.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5. </a:t>
            </a:r>
            <a:r>
              <a:rPr lang="ru-RU" dirty="0" err="1"/>
              <a:t>Моллюскоциды</a:t>
            </a:r>
            <a:r>
              <a:rPr lang="ru-RU" dirty="0"/>
              <a:t> – препараты против слизней.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6. Зооциды – препараты для уничтожения грызунов.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7. </a:t>
            </a:r>
            <a:r>
              <a:rPr lang="ru-RU" u="sng" dirty="0">
                <a:hlinkClick r:id="rId2" tooltip="Продажа гербицидов в Украине "/>
              </a:rPr>
              <a:t>Гербициды</a:t>
            </a:r>
            <a:r>
              <a:rPr lang="ru-RU" dirty="0"/>
              <a:t> – препараты, предназначенные для борьбы против сорняков.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Данная классификация построена с учетом назначения химических средств.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Биологический </a:t>
            </a:r>
            <a:r>
              <a:rPr lang="ru-RU" sz="4400" dirty="0"/>
              <a:t>метод — это применение хищных и паразитических насекомых против насекомых вредителей.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ФОТОГРАФИИ ВРЕДИТЕЛЕЙ</a:t>
            </a:r>
            <a:endParaRPr lang="ru-RU" dirty="0"/>
          </a:p>
        </p:txBody>
      </p:sp>
      <p:pic>
        <p:nvPicPr>
          <p:cNvPr id="4" name="Содержимое 3" descr="koloradskiy_zhuk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2011680" cy="2016224"/>
          </a:xfrm>
        </p:spPr>
      </p:pic>
      <p:pic>
        <p:nvPicPr>
          <p:cNvPr id="1026" name="Picture 2" descr="C:\Users\123\Pictures\kuznech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700808"/>
            <a:ext cx="2794000" cy="223224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922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134768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4134768"/>
            <a:ext cx="2481872" cy="219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1388438353_malinnaya-mo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724" y="4193929"/>
            <a:ext cx="2862756" cy="207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Болезни овощных культур</a:t>
            </a:r>
            <a:endParaRPr lang="ru-RU" dirty="0"/>
          </a:p>
        </p:txBody>
      </p:sp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44824"/>
            <a:ext cx="332922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squash_downy_mild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45638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fungal_disease_of_ap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3473245" cy="238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болезни-картофел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60032" y="4305244"/>
            <a:ext cx="3528392" cy="243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6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Грызуны и </a:t>
            </a:r>
            <a:r>
              <a:rPr lang="ru-RU" smtClean="0"/>
              <a:t>вредители сада </a:t>
            </a:r>
            <a:endParaRPr lang="ru-RU" dirty="0"/>
          </a:p>
        </p:txBody>
      </p:sp>
      <p:pic>
        <p:nvPicPr>
          <p:cNvPr id="2050" name="Picture 2" descr="C:\Users\user\Desktop\vred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2808312" cy="235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44824"/>
            <a:ext cx="259228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1_Rodent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2736304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5"/>
            <a:ext cx="248602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0003240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468162"/>
            <a:ext cx="2774057" cy="202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468162"/>
            <a:ext cx="2673647" cy="202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2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Ваш сад и </a:t>
            </a:r>
            <a:r>
              <a:rPr lang="ru-RU" u="sng" dirty="0">
                <a:hlinkClick r:id="rId2"/>
              </a:rPr>
              <a:t>огород</a:t>
            </a:r>
            <a:r>
              <a:rPr lang="ru-RU" dirty="0"/>
              <a:t> находятся под постоянной, нарастающей угрозой разорения. И Вы не обращаете на это никакого внимания? Ваши враги – вредители должны быть уничтожены. Вредители в наших садах и огородах это очень серьезная проблема, которая в период сбора урожая портит нам жизнь, уносит радость за свой сезонный труд.</a:t>
            </a:r>
          </a:p>
          <a:p>
            <a:r>
              <a:rPr lang="ru-RU" dirty="0"/>
              <a:t>Поэтому очень важно для человека, занимающегося на собственной земле выращиванием овощей и фруктов, знать, как бороться с паразитами. Основное место постоянного обитания всех врагов садов и огородов это конечно почва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Плодовая гниль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r>
              <a:rPr lang="ru-RU" dirty="0" err="1"/>
              <a:t>Монилиоз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Плодовая </a:t>
            </a:r>
            <a:r>
              <a:rPr lang="ru-RU" dirty="0"/>
              <a:t>гниль заболевание грибковой природы, вызываемое грибом-аскомицетом из рода </a:t>
            </a:r>
            <a:r>
              <a:rPr lang="ru-RU" dirty="0" err="1"/>
              <a:t>Monilia</a:t>
            </a:r>
            <a:r>
              <a:rPr lang="ru-RU" dirty="0"/>
              <a:t>. Имеет широкое распространение в умеренных зонах, особенно сильно развивается в сырую влажную погоду весной и в первой половине лета. Повреждает различные садовые семечковые и косточковые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6190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Мозаичная болезнь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  <a:p>
            <a:r>
              <a:rPr lang="ru-RU" dirty="0"/>
              <a:t>Мозаичные болезни растений — группа вирусных болезней, характеризующихся мозаичной (пёстрой) расцветкой поражённых органов (в основном листьев и плодов), чередованием пятен разнообразной величины и формы, имеющих зелёную или белую окраску различной интенсивности. Меняется форма листовой пластинки, растение отстаёт в росте.</a:t>
            </a:r>
          </a:p>
        </p:txBody>
      </p:sp>
    </p:spTree>
    <p:extLst>
      <p:ext uri="{BB962C8B-B14F-4D97-AF65-F5344CB8AC3E}">
        <p14:creationId xmlns:p14="http://schemas.microsoft.com/office/powerpoint/2010/main" val="18892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Мучнистая 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Возбудители болезни – </a:t>
            </a:r>
            <a:r>
              <a:rPr lang="ru-RU" dirty="0" err="1"/>
              <a:t>мучнисторосяные</a:t>
            </a:r>
            <a:r>
              <a:rPr lang="ru-RU" dirty="0"/>
              <a:t> грибы (</a:t>
            </a:r>
            <a:r>
              <a:rPr lang="ru-RU" dirty="0" err="1"/>
              <a:t>Erysiphales</a:t>
            </a:r>
            <a:r>
              <a:rPr lang="ru-RU" dirty="0"/>
              <a:t>), наружные паразиты растений. Многие </a:t>
            </a:r>
            <a:r>
              <a:rPr lang="ru-RU" dirty="0" err="1"/>
              <a:t>мучнисторосяные</a:t>
            </a:r>
            <a:r>
              <a:rPr lang="ru-RU" dirty="0"/>
              <a:t> грибы - опасные паразиты растений. В начале болезни на цветках и листьях появляются небольшие мучнистые пятнышки. Они легко стираются, но затем появляются вновь и увеличиваются в размерах, становятся насыщенного серого либо фиолетового цвета.</a:t>
            </a:r>
          </a:p>
        </p:txBody>
      </p:sp>
    </p:spTree>
    <p:extLst>
      <p:ext uri="{BB962C8B-B14F-4D97-AF65-F5344CB8AC3E}">
        <p14:creationId xmlns:p14="http://schemas.microsoft.com/office/powerpoint/2010/main" val="1879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Парша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Парша яблони и груши (</a:t>
            </a:r>
            <a:r>
              <a:rPr lang="ru-RU" dirty="0" err="1"/>
              <a:t>Venturia</a:t>
            </a:r>
            <a:r>
              <a:rPr lang="ru-RU" dirty="0"/>
              <a:t> </a:t>
            </a:r>
            <a:r>
              <a:rPr lang="ru-RU" dirty="0" err="1"/>
              <a:t>inaegualis</a:t>
            </a:r>
            <a:r>
              <a:rPr lang="ru-RU" dirty="0"/>
              <a:t> </a:t>
            </a:r>
            <a:r>
              <a:rPr lang="ru-RU" dirty="0" err="1"/>
              <a:t>Wint</a:t>
            </a:r>
            <a:r>
              <a:rPr lang="ru-RU" dirty="0"/>
              <a:t>, </a:t>
            </a:r>
            <a:r>
              <a:rPr lang="ru-RU" dirty="0" err="1"/>
              <a:t>syn.Venturia</a:t>
            </a:r>
            <a:r>
              <a:rPr lang="ru-RU" dirty="0"/>
              <a:t> </a:t>
            </a:r>
            <a:r>
              <a:rPr lang="ru-RU" dirty="0" err="1"/>
              <a:t>pirina</a:t>
            </a:r>
            <a:r>
              <a:rPr lang="ru-RU" dirty="0"/>
              <a:t> </a:t>
            </a:r>
            <a:r>
              <a:rPr lang="ru-RU" dirty="0" err="1"/>
              <a:t>Aderh</a:t>
            </a:r>
            <a:r>
              <a:rPr lang="ru-RU" dirty="0"/>
              <a:t>.) широко распространенное грибковое заболевание яблони и груши. При поражении паршой повреждаются листья, молодые побеги, плоды, цветки.</a:t>
            </a:r>
          </a:p>
        </p:txBody>
      </p:sp>
    </p:spTree>
    <p:extLst>
      <p:ext uri="{BB962C8B-B14F-4D97-AF65-F5344CB8AC3E}">
        <p14:creationId xmlns:p14="http://schemas.microsoft.com/office/powerpoint/2010/main" val="31885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Фитофтороз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ru-RU" dirty="0"/>
              <a:t> 	</a:t>
            </a:r>
          </a:p>
          <a:p>
            <a:pPr marL="118872" indent="0">
              <a:buNone/>
            </a:pPr>
            <a:r>
              <a:rPr lang="ru-RU" dirty="0" smtClean="0"/>
              <a:t>Фитофторозы </a:t>
            </a:r>
            <a:r>
              <a:rPr lang="ru-RU" dirty="0"/>
              <a:t>- болезни растений, вызываемые грибами </a:t>
            </a:r>
            <a:r>
              <a:rPr lang="ru-RU" dirty="0" smtClean="0"/>
              <a:t>рода         фитофтора.</a:t>
            </a:r>
          </a:p>
          <a:p>
            <a:r>
              <a:rPr lang="ru-RU" dirty="0"/>
              <a:t> Чрезвычайно вредоносное заболевание, в наибольшей степени проявляется с наступлением дождливого периода и во второй половине лета, когда в ночное время выпадает много росы. Листья, стебли, а затем и плоды чернеют. С поражённых надземных органов растений зооспоры фитофторы смываются на землю и, попав на клубни, вызывают их поражение. Растения вскоре погибают, плоды теряют товарный вид, причём внешне здоровые плоды в процессе хранения и транспортировки также загнивают. Клубни картофеля загнивают по типу мокрой гнили не только в поле, но и в период 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39630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бороться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Существует четыре основных способа борьбы с вредителями растений: агротехнический, механический, химический и </a:t>
            </a:r>
            <a:r>
              <a:rPr lang="ru-RU" sz="4400" dirty="0" smtClean="0"/>
              <a:t>биологический</a:t>
            </a:r>
            <a:r>
              <a:rPr lang="ru-RU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Агротехнический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Агротехнические мероприятия способствуют повышению устойчивости растений к неблагоприятным факторам окружающей среды. Перед закладкой сада и огорода необходимо учитывать особенности почвы и совместимость каждого сорта с климатическими условиями региона.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</TotalTime>
  <Words>296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Презентация « Болезни и вредители растений»</vt:lpstr>
      <vt:lpstr>Описание</vt:lpstr>
      <vt:lpstr>Плодовая гниль</vt:lpstr>
      <vt:lpstr>Мозаичная болезнь</vt:lpstr>
      <vt:lpstr>Мучнистая роса</vt:lpstr>
      <vt:lpstr>                      Парша</vt:lpstr>
      <vt:lpstr>Фитофтороз</vt:lpstr>
      <vt:lpstr>Как бороться</vt:lpstr>
      <vt:lpstr>Агротехнический</vt:lpstr>
      <vt:lpstr>Механический</vt:lpstr>
      <vt:lpstr>Химический способ</vt:lpstr>
      <vt:lpstr>Биологический</vt:lpstr>
      <vt:lpstr>ФОТОГРАФИИ ВРЕДИТЕЛЕЙ</vt:lpstr>
      <vt:lpstr>Болезни овощных культур</vt:lpstr>
      <vt:lpstr>Грызуны и вредители сада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ВРЕДИТЕЛИ</dc:title>
  <dc:creator>123</dc:creator>
  <cp:lastModifiedBy>user</cp:lastModifiedBy>
  <cp:revision>11</cp:revision>
  <dcterms:created xsi:type="dcterms:W3CDTF">2014-02-07T18:17:47Z</dcterms:created>
  <dcterms:modified xsi:type="dcterms:W3CDTF">2014-03-29T09:34:50Z</dcterms:modified>
</cp:coreProperties>
</file>