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268760"/>
            <a:ext cx="6858000" cy="3608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«Зимняя подкормка птиц»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Гамова</a:t>
            </a:r>
            <a:r>
              <a:rPr lang="ru-RU" dirty="0" smtClean="0"/>
              <a:t> Наталья Николаевна- учитель технологии МБОУ гимназия </a:t>
            </a:r>
          </a:p>
          <a:p>
            <a:r>
              <a:rPr lang="ru-RU" dirty="0" smtClean="0"/>
              <a:t>г. Гурьевска Калининградской области</a:t>
            </a:r>
            <a:endParaRPr lang="ru-RU" dirty="0"/>
          </a:p>
        </p:txBody>
      </p:sp>
      <p:pic>
        <p:nvPicPr>
          <p:cNvPr id="1026" name="Picture 2" descr="C:\Users\Олег\Desktop\3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3204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Зима – трудное время года для пернатых. Холод заставил спрятаться всех насекомых, лишь некоторые деревья сохранили плоды, да на крупных сорняках, торчащих из-под снега, можно найти семена.</a:t>
            </a:r>
            <a:br>
              <a:rPr lang="ru-RU" dirty="0" smtClean="0"/>
            </a:br>
            <a:r>
              <a:rPr lang="ru-RU" dirty="0" smtClean="0"/>
              <a:t>Многие люди стремятся помочь пернатым соседям пережить этот трудный период, устраивая подкормочные площадки и кормушки. Но ко всему надо подходить со знанием дела, ведь, неправильно подкармливая птиц, легко им навредить.</a:t>
            </a:r>
            <a:br>
              <a:rPr lang="ru-RU" dirty="0" smtClean="0"/>
            </a:br>
            <a:r>
              <a:rPr lang="ru-RU" dirty="0" smtClean="0"/>
              <a:t>В первую очередь нужно понимать, что птиц нельзя кормить, можно лишь подкармливать. Чем отличается кормление от подкормки? При кормлении птицы весь дневной рацион получают только из кормушки, а при подкормке – лишь его часть и вынуждены остальное находить в природе. В природе рацион птиц очень разнообразен. Перемещаясь по лесу, стайки синиц проверяют трещины коры в поисках зимующих насекомых, их личинок и куколок, подбирают семена различных растений, а на кормушке поедают исключительно семечки и сало. И при постоянно полной кормушке синицы попросту перестают искать другую пищу. Однообразный рацион, да ещё богатый жирами, приводит к заболеванию печени. Вместо пользы мы наносим птицам непоправимый вред.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Чем кормить птиц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Подкармливать можно практически любых птиц. Подготовку к этому необходимо начинать еще с лета, заготавливая корм. Иногда просто достаточно не выбрасывать то, что нам не надо. Когда кушаете арбузы и дыни, соберите и высушите семена. Зимой ими будут с удовольствием лакомиться синицы. Их подкармливают также семенами подсолнуха и тыквы (не жареными), конопли, кусочками несоленого сала и мяса, различными жирами - маргарином, маслом и т. п. Охотно кушают синицы и крошки хлеба (черного ржаного давать нельзя). Лучше использовать измельченный черствый хлеб. Свежий на холоде замерзает и птицы не смогут с ним ничего сделать. Рады полакомиться хлебом также воробьи и голуби. </a:t>
            </a:r>
            <a:br>
              <a:rPr lang="ru-RU" dirty="0" smtClean="0"/>
            </a:br>
            <a:r>
              <a:rPr lang="ru-RU" dirty="0" smtClean="0"/>
              <a:t>Для снегиря и других зерноядных птиц с лета и осени сушат пучки сорных трав - лебеды, крапивы, конского щавеля, лопуха и т. д. Для свиристели и дроздов-рябинников - гроздья ягод, калины, рябины, черной и красной бузины. Охотно лакомятся ими и снегири, но в отличие от предыдущих видов едят не ягоды, а косточки. </a:t>
            </a:r>
            <a:br>
              <a:rPr lang="ru-RU" dirty="0" smtClean="0"/>
            </a:br>
            <a:r>
              <a:rPr lang="ru-RU" dirty="0" smtClean="0"/>
              <a:t>Зимой возле кормушки вы увидите среди города таких лесных жителей, как поползень, дятел, сойка. Поползни и дятлы питаются вместе с синицами и нередко держатся в общих стаях. Поползни едят все то, что и синицы, но прежде всего их интересует вывешенное сало, мясо, кусочки жира. Сойки также едят все. Специально для них с сентября-октября можно припасать гостинцы - насобирать желудей.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Чем нельзя кормить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 Нельзя давать птицам пшено. В отличие от проса пшено лишено оболочки, что приводит к окислению жиров на его поверхности, появлению токсических веществ, болезнетворных организмов. Опасен для птиц и чёрный хлеб. Крахмал ржи плохо усваивается организмом птицы, чёрный хлеб всегда более влажный, чем белый, имеет повышенную кислотность, что нередко приводит к сильному брожению в кишечнике вплоть до заворота кишок.</a:t>
            </a:r>
            <a:br>
              <a:rPr lang="ru-RU" dirty="0" smtClean="0"/>
            </a:br>
            <a:r>
              <a:rPr lang="ru-RU" dirty="0" smtClean="0"/>
              <a:t>Итак, чего нельзя давать птицам ни в коем случае? Жареные и солёные семечки, солёное сало, пшено, чёрный хлеб и испорченные продукты с неприятным запахом или наличием плесени.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Изготовление кормушек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Делая кормушки любых конструкций важно помнить главные правила: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 У кормушки обязательно должна быть крыша, иначе корм может быть засыпан снегом или залит дождем и стать непригодным для птиц.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 Отверстие в кормушке должно быть настолько широким, чтобы птица могла спокойно проникнуть внутрь кормушки и покинуть ее.</a:t>
            </a:r>
          </a:p>
          <a:p>
            <a:r>
              <a:rPr lang="ru-RU" dirty="0" smtClean="0"/>
              <a:t> </a:t>
            </a:r>
          </a:p>
          <a:p>
            <a:r>
              <a:rPr lang="ru-RU" i="1" dirty="0" smtClean="0"/>
              <a:t>Самые простые кормушки можно изготовить из пластиковых бутылок или пакетов от сока или молока. Нужно, отступив 5 см от дна, вырезать широкие окна, насыпать на дно корм и подвесить за веревку или примотать проволокой к стволу. Можно изготовить съедобные шарики: размочите в воде белый хлеб. Дайте ему как следует размокнуть, затем отожмите. Добавьте семена и крупы, которые у вас есть, и перемешайте получившееся тесто. Отрезки веревки сложите пополам и свяжите узлом. Теперь возьмите немного теста, вложите внутрь веревку и сделайте шар. Подсушите получившееся изделие в духовке.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Кормушки для птиц</a:t>
            </a:r>
            <a:endParaRPr lang="ru-RU" dirty="0"/>
          </a:p>
        </p:txBody>
      </p:sp>
      <p:pic>
        <p:nvPicPr>
          <p:cNvPr id="2050" name="Picture 2" descr="C:\Users\Олег\Desktop\imgr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744416" cy="3096344"/>
          </a:xfrm>
          <a:prstGeom prst="rect">
            <a:avLst/>
          </a:prstGeom>
          <a:noFill/>
        </p:spPr>
      </p:pic>
      <p:pic>
        <p:nvPicPr>
          <p:cNvPr id="2051" name="Picture 3" descr="C:\Users\Олег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5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Ученики 5 </a:t>
            </a:r>
            <a:r>
              <a:rPr lang="ru-RU" smtClean="0"/>
              <a:t>класса подкармливают </a:t>
            </a:r>
            <a:r>
              <a:rPr lang="ru-RU" dirty="0" smtClean="0"/>
              <a:t>птиц на пришкольной территории</a:t>
            </a:r>
            <a:endParaRPr lang="ru-RU" dirty="0"/>
          </a:p>
        </p:txBody>
      </p:sp>
      <p:pic>
        <p:nvPicPr>
          <p:cNvPr id="3074" name="Picture 2" descr="C:\Users\Олег\Desktop\IMG_06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960438" cy="3473001"/>
          </a:xfrm>
          <a:prstGeom prst="rect">
            <a:avLst/>
          </a:prstGeom>
          <a:noFill/>
        </p:spPr>
      </p:pic>
      <p:pic>
        <p:nvPicPr>
          <p:cNvPr id="1026" name="Picture 2" descr="C:\Users\Олег\Desktop\IMG_0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032449" cy="3376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Плодовый сад гимназии </a:t>
            </a:r>
            <a:endParaRPr lang="ru-RU" dirty="0"/>
          </a:p>
        </p:txBody>
      </p:sp>
      <p:pic>
        <p:nvPicPr>
          <p:cNvPr id="1026" name="Picture 2" descr="C:\Users\Олег\Desktop\IMG_06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</TotalTime>
  <Words>199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      Презентация «Зимняя подкормка птиц»  </vt:lpstr>
      <vt:lpstr>Слайд 2</vt:lpstr>
      <vt:lpstr>                 Чем кормить птиц</vt:lpstr>
      <vt:lpstr>               Чем нельзя кормить</vt:lpstr>
      <vt:lpstr>                  Изготовление кормушек </vt:lpstr>
      <vt:lpstr>                       Кормушки для птиц</vt:lpstr>
      <vt:lpstr>Ученики 5 класса подкармливают птиц на пришкольной территории</vt:lpstr>
      <vt:lpstr>              Плодовый сад гимназии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Презентация «Зимняя подкормка птиц»  </dc:title>
  <dc:creator>Олег</dc:creator>
  <cp:lastModifiedBy>Олег</cp:lastModifiedBy>
  <cp:revision>5</cp:revision>
  <dcterms:created xsi:type="dcterms:W3CDTF">2014-03-17T16:04:15Z</dcterms:created>
  <dcterms:modified xsi:type="dcterms:W3CDTF">2014-03-17T16:44:53Z</dcterms:modified>
</cp:coreProperties>
</file>