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2" r:id="rId9"/>
    <p:sldId id="264" r:id="rId10"/>
    <p:sldId id="265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73917B-BC35-4229-9C30-F0196226F746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473F942-EA51-44F7-8863-4828F57C8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00" TargetMode="External"/><Relationship Id="rId2" Type="http://schemas.openxmlformats.org/officeDocument/2006/relationships/hyperlink" Target="http://ru.wikipedia.org/wiki/17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Мама\Desktop\..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428604"/>
            <a:ext cx="5572164" cy="6000792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43636" y="1600200"/>
            <a:ext cx="2622412" cy="3733800"/>
          </a:xfrm>
        </p:spPr>
        <p:txBody>
          <a:bodyPr/>
          <a:lstStyle/>
          <a:p>
            <a:r>
              <a:rPr lang="ru-RU" sz="2800" dirty="0" smtClean="0"/>
              <a:t>«Вперёд, мальчишки»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Мама\Desktop\podorojn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786214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43306" y="2643183"/>
            <a:ext cx="478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pic>
        <p:nvPicPr>
          <p:cNvPr id="9" name="Picture 2" descr="C:\Users\Мама\Desktop\imшш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857652" cy="3643338"/>
          </a:xfrm>
          <a:prstGeom prst="rect">
            <a:avLst/>
          </a:prstGeom>
          <a:noFill/>
        </p:spPr>
      </p:pic>
      <p:pic>
        <p:nvPicPr>
          <p:cNvPr id="10" name="Picture 3" descr="C:\Users\Мама\Desktop\imaоо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3714776" cy="3000396"/>
          </a:xfrm>
          <a:prstGeom prst="rect">
            <a:avLst/>
          </a:prstGeom>
          <a:noFill/>
        </p:spPr>
      </p:pic>
      <p:pic>
        <p:nvPicPr>
          <p:cNvPr id="11" name="Picture 2" descr="C:\Users\Мама\Desktop\Kalendula_lekarstvenna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143404" cy="30956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86776" y="2714621"/>
            <a:ext cx="54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578645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286776" y="578645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Подорожник</a:t>
            </a:r>
            <a:r>
              <a:rPr lang="ru-RU" sz="3200" dirty="0" smtClean="0"/>
              <a:t> - незаменимое средство от повреждений кожи. Сок подорожника ускоряет выход гноя из раны и помогает ее заживлению, снимает воспаление.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Малина</a:t>
            </a:r>
            <a:r>
              <a:rPr lang="ru-RU" sz="3200" dirty="0" smtClean="0"/>
              <a:t> - жаропонижающее средство.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Лопух</a:t>
            </a:r>
            <a:r>
              <a:rPr lang="ru-RU" sz="3200" dirty="0" smtClean="0"/>
              <a:t> – при ушибах.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Календула</a:t>
            </a:r>
            <a:r>
              <a:rPr lang="ru-RU" sz="3200" dirty="0" smtClean="0"/>
              <a:t> – от ангины.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«Чем больше удобств, тем меньше храбрости.» А.В.Суворов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Солдатская смекалка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C:\Users\Мама\Desktop\DETAIL_PICTURE_567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7215238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Читаем карту.</a:t>
            </a:r>
            <a:r>
              <a:rPr lang="ru-RU" dirty="0" smtClean="0"/>
              <a:t> </a:t>
            </a:r>
            <a:r>
              <a:rPr lang="ru-RU" sz="2700" dirty="0" smtClean="0">
                <a:solidFill>
                  <a:srgbClr val="FF0000"/>
                </a:solidFill>
              </a:rPr>
              <a:t>«</a:t>
            </a:r>
            <a:r>
              <a:rPr lang="ru-RU" sz="2700" i="1" dirty="0" smtClean="0">
                <a:solidFill>
                  <a:srgbClr val="FF0000"/>
                </a:solidFill>
              </a:rPr>
              <a:t>Теория без практики мертва» А.В.Суворов</a:t>
            </a:r>
            <a:endParaRPr lang="ru-RU" sz="27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pandia.ru/text/77/325/images/image002_92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43828"/>
            <a:ext cx="4059238" cy="453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57214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Определите: расстояние от А до В; расстояние от А до моста через реку.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928802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 надлежит мыслить, что слепая храбрость даёт над неприятелем победу. Но единственное, смешанное с оною - военное искусство.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0446" y="3244334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Теория без практики мертва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«Кто удивил, тот победил.» А.В.Суворов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Конкурс талантов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Мама\Desktop\plysvd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143667" cy="44291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385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метким словом</a:t>
            </a:r>
          </a:p>
          <a:p>
            <a:r>
              <a:rPr lang="ru-RU" sz="2000" dirty="0" smtClean="0"/>
              <a:t>вниманием</a:t>
            </a:r>
          </a:p>
          <a:p>
            <a:r>
              <a:rPr lang="ru-RU" sz="2000" dirty="0" smtClean="0"/>
              <a:t>волей</a:t>
            </a:r>
          </a:p>
          <a:p>
            <a:r>
              <a:rPr lang="ru-RU" sz="2000" dirty="0" smtClean="0"/>
              <a:t>терпеньем</a:t>
            </a:r>
          </a:p>
          <a:p>
            <a:r>
              <a:rPr lang="ru-RU" sz="2000" dirty="0" smtClean="0"/>
              <a:t>выдержкой</a:t>
            </a:r>
          </a:p>
          <a:p>
            <a:r>
              <a:rPr lang="ru-RU" sz="2000" dirty="0" smtClean="0"/>
              <a:t>юмором</a:t>
            </a:r>
          </a:p>
          <a:p>
            <a:r>
              <a:rPr lang="ru-RU" sz="2000" dirty="0" smtClean="0"/>
              <a:t>вежливостью</a:t>
            </a:r>
          </a:p>
          <a:p>
            <a:r>
              <a:rPr lang="ru-RU" sz="2000" dirty="0" smtClean="0"/>
              <a:t>смекалкой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конкурсу допускаются участники, обладающие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полным боевым снаряжением: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C:\Users\Мама\Desktop\0c08cc8194ba36f79657434c01b8e3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000660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Пусть победит сильнейший!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Мама\Desktop\iv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7786742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595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err="1" smtClean="0"/>
              <a:t>воусвро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Конкурс «Немогузнайка»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Александр Васильевич Суворов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(</a:t>
            </a:r>
            <a:r>
              <a:rPr lang="ru-RU" sz="2000" dirty="0" smtClean="0">
                <a:hlinkClick r:id="rId2" tooltip="1730"/>
              </a:rPr>
              <a:t>1730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3" tooltip="1800"/>
              </a:rPr>
              <a:t>1800</a:t>
            </a:r>
            <a:r>
              <a:rPr lang="ru-RU" sz="2000" dirty="0" smtClean="0"/>
              <a:t>) — русский полководец, один из основоположников русского военного искусства.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Мама\Desktop\116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0203" y="1524000"/>
            <a:ext cx="3343593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Там, где пройдет олень там пройдет и русский солдат. Там, где не пройдет олень все равно пройдет русский солдат.</a:t>
            </a:r>
          </a:p>
          <a:p>
            <a:r>
              <a:rPr lang="ru-RU" sz="2400" dirty="0" smtClean="0"/>
              <a:t>Бей врага, не щадя ни его ни себя самого, побеждает тот кто меньше себя жалеет.</a:t>
            </a:r>
          </a:p>
          <a:p>
            <a:r>
              <a:rPr lang="ru-RU" sz="2400" dirty="0" smtClean="0"/>
              <a:t>Как бы плохо ни приходилось никогда не отчаивайся держись, пока силы есть.</a:t>
            </a:r>
          </a:p>
          <a:p>
            <a:r>
              <a:rPr lang="ru-RU" sz="2400" dirty="0" smtClean="0"/>
              <a:t>Кто испуган тот побежден на половину. У страха глаза велики один за десятерых покажется.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«Генералу необходимо образовывать себя науками.» А.В.Суворов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Там, где пройдет олень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там пройдет и русский солдат. Там, где не пройдет олень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все равно пройдет русский солдат.</a:t>
            </a:r>
          </a:p>
          <a:p>
            <a:r>
              <a:rPr lang="ru-RU" sz="2800" dirty="0" smtClean="0"/>
              <a:t>Бей врага, не щадя ни его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ни себя самого, побеждает тот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кто меньше себя жалеет.</a:t>
            </a:r>
          </a:p>
          <a:p>
            <a:r>
              <a:rPr lang="ru-RU" sz="2800" dirty="0" smtClean="0"/>
              <a:t>Как бы плохо ни приходилось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никогда не отчаивайся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держись, пока силы есть.</a:t>
            </a:r>
          </a:p>
          <a:p>
            <a:r>
              <a:rPr lang="ru-RU" sz="2800" dirty="0" smtClean="0"/>
              <a:t>Кто испуган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тот побежден на половину. У страха глаза велики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 один за десятерых покажется.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Интеллектуальный бой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>«Командиру необходимо непрерывное образование себя науками с помощью чтения.» А.В.Суворов</a:t>
            </a:r>
            <a:endParaRPr lang="ru-RU" sz="27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Мама\Desktop\tmp389B-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7072362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«Бойся богадельни, немецкие </a:t>
            </a:r>
            <a:r>
              <a:rPr lang="ru-RU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лекарственницы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тухлые, сплошь бессильные и вредные. Русский солдат к ним не привык. У вас есть в артелях корешки, травушки, муравушки. Солдат дорог, береги здоровье. Голод — лучшее лекарство. Кто не бережет людей: офицеру арест, унтер-офицеру палочки, да и самому палочки, кто себя не бережет. Жидок желудок? Есть хочется? На закате солнышка немного пустой кашки с хлебцем; а крепкому желудку буквица в теплой воде или корень коневого щавелю.» </a:t>
            </a:r>
            <a:r>
              <a:rPr lang="ru-RU" i="1" dirty="0" smtClean="0">
                <a:solidFill>
                  <a:srgbClr val="FF0000"/>
                </a:solidFill>
              </a:rPr>
              <a:t>А.В.Суворов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Народная медицина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481</TotalTime>
  <Words>404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К конкурсу допускаются участники, обладающие полным боевым снаряжением:</vt:lpstr>
      <vt:lpstr>Пусть победит сильнейший!</vt:lpstr>
      <vt:lpstr>Конкурс «Немогузнайка»</vt:lpstr>
      <vt:lpstr>Александр Васильевич Суворов (1730—1800) — русский полководец, один из основоположников русского военного искусства.</vt:lpstr>
      <vt:lpstr>«Генералу необходимо образовывать себя науками.» А.В.Суворов</vt:lpstr>
      <vt:lpstr>Слайд 7</vt:lpstr>
      <vt:lpstr>Интеллектуальный бой «Командиру необходимо непрерывное образование себя науками с помощью чтения.» А.В.Суворов</vt:lpstr>
      <vt:lpstr>Народная медицина</vt:lpstr>
      <vt:lpstr>Слайд 10</vt:lpstr>
      <vt:lpstr>Слайд 11</vt:lpstr>
      <vt:lpstr>Солдатская смекалка</vt:lpstr>
      <vt:lpstr>Читаем карту. «Теория без практики мертва» А.В.Суворов</vt:lpstr>
      <vt:lpstr>  Конкурс талантов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«Вперёд, мальчишки»</dc:title>
  <dc:creator>Мама</dc:creator>
  <cp:lastModifiedBy>Мама</cp:lastModifiedBy>
  <cp:revision>53</cp:revision>
  <dcterms:created xsi:type="dcterms:W3CDTF">2014-02-10T08:48:15Z</dcterms:created>
  <dcterms:modified xsi:type="dcterms:W3CDTF">2014-02-22T11:33:28Z</dcterms:modified>
</cp:coreProperties>
</file>