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7" r:id="rId2"/>
    <p:sldId id="270" r:id="rId3"/>
    <p:sldId id="257" r:id="rId4"/>
    <p:sldId id="264" r:id="rId5"/>
    <p:sldId id="271" r:id="rId6"/>
    <p:sldId id="258" r:id="rId7"/>
    <p:sldId id="272" r:id="rId8"/>
    <p:sldId id="276" r:id="rId9"/>
    <p:sldId id="282" r:id="rId10"/>
    <p:sldId id="280" r:id="rId11"/>
    <p:sldId id="281" r:id="rId12"/>
    <p:sldId id="274" r:id="rId13"/>
    <p:sldId id="261" r:id="rId14"/>
    <p:sldId id="283" r:id="rId15"/>
    <p:sldId id="259" r:id="rId16"/>
    <p:sldId id="279" r:id="rId17"/>
    <p:sldId id="284" r:id="rId18"/>
    <p:sldId id="277" r:id="rId19"/>
    <p:sldId id="289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219" autoAdjust="0"/>
  </p:normalViewPr>
  <p:slideViewPr>
    <p:cSldViewPr>
      <p:cViewPr varScale="1">
        <p:scale>
          <a:sx n="62" d="100"/>
          <a:sy n="62" d="100"/>
        </p:scale>
        <p:origin x="-151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E5E9-936B-4292-B06E-13262828AE03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214E-8E91-40F5-BCFA-21623A2D7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E5E9-936B-4292-B06E-13262828AE03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214E-8E91-40F5-BCFA-21623A2D7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E5E9-936B-4292-B06E-13262828AE03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214E-8E91-40F5-BCFA-21623A2D7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E5E9-936B-4292-B06E-13262828AE03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214E-8E91-40F5-BCFA-21623A2D7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E5E9-936B-4292-B06E-13262828AE03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214E-8E91-40F5-BCFA-21623A2D7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E5E9-936B-4292-B06E-13262828AE03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214E-8E91-40F5-BCFA-21623A2D7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E5E9-936B-4292-B06E-13262828AE03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214E-8E91-40F5-BCFA-21623A2D7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E5E9-936B-4292-B06E-13262828AE03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214E-8E91-40F5-BCFA-21623A2D7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E5E9-936B-4292-B06E-13262828AE03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214E-8E91-40F5-BCFA-21623A2D7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E5E9-936B-4292-B06E-13262828AE03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214E-8E91-40F5-BCFA-21623A2D7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DE5E9-936B-4292-B06E-13262828AE03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E6214E-8E91-40F5-BCFA-21623A2D7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DE5E9-936B-4292-B06E-13262828AE03}" type="datetimeFigureOut">
              <a:rPr lang="ru-RU" smtClean="0"/>
              <a:pPr/>
              <a:t>05.12.2013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6214E-8E91-40F5-BCFA-21623A2D748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Picture 4" descr="http://www.museum.ru/imgB.asp?52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348881"/>
            <a:ext cx="6939136" cy="4104455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Внеклассное мероприятие « Русские ремесла» по трудовому обучению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://im2-tub-ru.yandex.net/i?id=386104699-6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7992888" cy="5091738"/>
          </a:xfrm>
          <a:prstGeom prst="rect">
            <a:avLst/>
          </a:prstGeom>
          <a:noFill/>
        </p:spPr>
      </p:pic>
      <p:sp>
        <p:nvSpPr>
          <p:cNvPr id="296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827584" y="730141"/>
            <a:ext cx="76322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 конкурс « Игра в профессии»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6" name="Picture 4" descr="http://www.keep-memories.ru/published/publicdata/JTJJAPANRU/attachments/SC/products_pictures/16418_0_en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6793"/>
            <a:ext cx="9144000" cy="5301208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</p:spPr>
        <p:txBody>
          <a:bodyPr>
            <a:noAutofit/>
          </a:bodyPr>
          <a:lstStyle/>
          <a:p>
            <a:pPr lvl="0"/>
            <a:r>
              <a:rPr lang="ru-RU" b="1" dirty="0"/>
              <a:t>8 конкурс « Знатоки технологии»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363272" cy="177281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9 конкурс « Отпили быстрей брусок!»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4820" name="Picture 4" descr="http://im7-tub-ru.yandex.net/i?id=142622677-08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620" y="3592567"/>
            <a:ext cx="4876380" cy="3265433"/>
          </a:xfrm>
          <a:prstGeom prst="rect">
            <a:avLst/>
          </a:prstGeom>
          <a:noFill/>
        </p:spPr>
      </p:pic>
      <p:pic>
        <p:nvPicPr>
          <p:cNvPr id="6" name="Picture 4" descr="http://im8-tub-ru.yandex.net/i?id=206346190-1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3851920" cy="28569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2866330"/>
          </a:xfrm>
        </p:spPr>
        <p:txBody>
          <a:bodyPr>
            <a:normAutofit/>
          </a:bodyPr>
          <a:lstStyle/>
          <a:p>
            <a:r>
              <a:rPr lang="ru-RU" b="1" dirty="0"/>
              <a:t>10 конкурс « Закончите пословицы»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8436" name="Picture 4" descr="http://im5-tub-ru.yandex.net/i?id=149254053-47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492896"/>
            <a:ext cx="4499992" cy="3950152"/>
          </a:xfrm>
          <a:prstGeom prst="rect">
            <a:avLst/>
          </a:prstGeom>
          <a:noFill/>
        </p:spPr>
      </p:pic>
      <p:pic>
        <p:nvPicPr>
          <p:cNvPr id="18438" name="Picture 6" descr="http://im3-tub-ru.yandex.net/i?id=74195607-08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2564904"/>
            <a:ext cx="3240360" cy="37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1259632" y="461417"/>
            <a:ext cx="7427168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dirty="0" smtClean="0"/>
              <a:t>11 конкурс «АНАГРАММЫ»</a:t>
            </a:r>
            <a:endParaRPr lang="ru-RU" dirty="0"/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971600" y="2116303"/>
            <a:ext cx="696084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КТПОЛИН</a:t>
            </a:r>
          </a:p>
          <a:p>
            <a:pPr lvl="1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РОТСЯЛ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КЧРЕИЗ</a:t>
            </a:r>
            <a:endParaRPr kumimoji="0" lang="ru-RU" sz="8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pPr lvl="0"/>
            <a:r>
              <a:rPr lang="ru-RU" sz="5300" b="1" dirty="0"/>
              <a:t>12 конкурс « Гончары»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http://im3-tub-ru.yandex.net/i?id=57041926-23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556792"/>
            <a:ext cx="3528392" cy="4464496"/>
          </a:xfrm>
          <a:prstGeom prst="rect">
            <a:avLst/>
          </a:prstGeom>
          <a:noFill/>
        </p:spPr>
      </p:pic>
      <p:pic>
        <p:nvPicPr>
          <p:cNvPr id="7172" name="Picture 4" descr="http://im3-tub-ru.yandex.net/i?id=194238725-31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2420888"/>
            <a:ext cx="4473285" cy="37330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2290266"/>
          </a:xfrm>
        </p:spPr>
        <p:txBody>
          <a:bodyPr>
            <a:normAutofit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13 конкурс « Загадки» </a:t>
            </a:r>
            <a: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8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23" name="Picture 3" descr="http://im2-tub-ru.yandex.net/i?id=173054667-46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124744"/>
            <a:ext cx="9144000" cy="54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98776" cy="6250706"/>
          </a:xfrm>
        </p:spPr>
        <p:txBody>
          <a:bodyPr>
            <a:normAutofit/>
          </a:bodyPr>
          <a:lstStyle/>
          <a:p>
            <a:r>
              <a:rPr lang="ru-RU" b="1" dirty="0" smtClean="0"/>
              <a:t>14конкурс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 </a:t>
            </a:r>
            <a:r>
              <a:rPr lang="ru-RU" b="1" dirty="0" smtClean="0"/>
              <a:t>Закончите предложения в стихотворении</a:t>
            </a:r>
            <a:endParaRPr lang="ru-RU" dirty="0"/>
          </a:p>
        </p:txBody>
      </p:sp>
      <p:pic>
        <p:nvPicPr>
          <p:cNvPr id="38914" name="Picture 2" descr="http://img-fotki.yandex.ru/get/6423/18869520.221/0_77b17_89add1a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0"/>
            <a:ext cx="4860032" cy="65733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363272" cy="2866330"/>
          </a:xfrm>
        </p:spPr>
        <p:txBody>
          <a:bodyPr>
            <a:normAutofit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    Мы </a:t>
            </a:r>
            <a:r>
              <a:rPr lang="ru-RU" sz="3600" dirty="0"/>
              <a:t>видим, что много талантливых мастеров живут и у нас в городе – это видно, как украшены их дома резными ставнями, наличниками, воротами, заборами. И проводя сегодняшний конкурс, мы убедились, что « Русские ремесла» жили, живут и будут жить дальше.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98178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Подведение итогов и награждение победителей.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482" name="Picture 2" descr="http://im3-tub-ru.yandex.net/i?id=429243735-04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763688" y="1916832"/>
            <a:ext cx="6408712" cy="44644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ru-RU" b="1" dirty="0"/>
              <a:t>Цели мероприятия:</a:t>
            </a:r>
            <a:endParaRPr lang="ru-RU" dirty="0"/>
          </a:p>
          <a:p>
            <a:pPr lvl="0"/>
            <a:r>
              <a:rPr lang="ru-RU" dirty="0"/>
              <a:t>расширить, систематизировать знания учащихся  о профессиях;</a:t>
            </a:r>
          </a:p>
          <a:p>
            <a:pPr lvl="0"/>
            <a:r>
              <a:rPr lang="ru-RU" dirty="0"/>
              <a:t>обобщить знания о технологии (устройство инструментов, технологии изготовления изделий);</a:t>
            </a:r>
          </a:p>
          <a:p>
            <a:pPr lvl="0"/>
            <a:r>
              <a:rPr lang="ru-RU" dirty="0"/>
              <a:t>развивать понятие того, что знания,  получаемые на уроках технологии, способствует приобретению важных жизненных умений и навыков;</a:t>
            </a:r>
          </a:p>
          <a:p>
            <a:pPr lvl="0"/>
            <a:r>
              <a:rPr lang="ru-RU" dirty="0"/>
              <a:t>прививать интерес к рабочим профессиям, труду.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   Издревле </a:t>
            </a:r>
            <a:r>
              <a:rPr lang="ru-RU" dirty="0"/>
              <a:t>Русь славилась своими мастерами резьбы и росписи по дереву, кузнецами, гончарами, кружевницами - </a:t>
            </a:r>
            <a:r>
              <a:rPr lang="ru-RU" dirty="0" smtClean="0"/>
              <a:t>искусницами.</a:t>
            </a:r>
          </a:p>
          <a:p>
            <a:pPr>
              <a:buNone/>
            </a:pPr>
            <a:r>
              <a:rPr lang="ru-RU" dirty="0"/>
              <a:t> </a:t>
            </a:r>
            <a:r>
              <a:rPr lang="ru-RU" dirty="0" smtClean="0"/>
              <a:t>          Живя </a:t>
            </a:r>
            <a:r>
              <a:rPr lang="ru-RU" dirty="0"/>
              <a:t>в лесной стороне и постоянно соприкасаясь с деревом, русский человек научился его обрабатывать, дерево стало любимым материалом. Почти каждый крестьянин в совершенстве владел искусством столярного и плотницкого дела. Древесина шла на постройку крестьянских изб и княжеских хором, из нее возводили мощные оборонительные сооружения. Все для домашнего обихода - от нехитрой крестьянской мебели до детской игрушки - также создавалось из дерева. Почти все предметы первой необходимости изготавливали своими руками. Также праздничные сосуды - ендовы и </a:t>
            </a:r>
            <a:r>
              <a:rPr lang="ru-RU" dirty="0" err="1"/>
              <a:t>скобкари</a:t>
            </a:r>
            <a:r>
              <a:rPr lang="ru-RU" dirty="0"/>
              <a:t> для кваса и медовых напитков, делали красивую утварь, например, плоские и широкие корыта для теста, чаши, миски, изящные ложки, формы для сыра и творога, масла, киселей и караваев; изготовление форм для пряников стало своеобразной областью русского народного творчества. Археологические находки свидетельствуют, что различные изделия известны на территории Руси с XII века. Много талантливых мастеров живут и у нас в городе - это видно, как украшены их дома: резными ставнями, наличникам, красиво оформлены ворота и  заборы.</a:t>
            </a:r>
          </a:p>
          <a:p>
            <a:endParaRPr lang="ru-RU" dirty="0"/>
          </a:p>
        </p:txBody>
      </p:sp>
      <p:pic>
        <p:nvPicPr>
          <p:cNvPr id="4098" name="Picture 2" descr="http://im7-tub-ru.yandex.net/i?id=104094339-39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2133600" cy="1428750"/>
          </a:xfrm>
          <a:prstGeom prst="rect">
            <a:avLst/>
          </a:prstGeom>
          <a:noFill/>
        </p:spPr>
      </p:pic>
      <p:pic>
        <p:nvPicPr>
          <p:cNvPr id="5" name="Picture 2" descr="http://im2-tub-ru.yandex.net/i?id=456324620-53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48264" y="0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467544" y="271739"/>
            <a:ext cx="799288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1 конкурс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  Название команды, девиз, приветствие командам и жюри.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11" name="Picture 7" descr="http://im7-tub-ru.yandex.net/i?id=234339986-41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060848"/>
            <a:ext cx="7632848" cy="4392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20688"/>
            <a:ext cx="8229600" cy="1368152"/>
          </a:xfrm>
        </p:spPr>
        <p:txBody>
          <a:bodyPr>
            <a:normAutofit fontScale="90000"/>
          </a:bodyPr>
          <a:lstStyle/>
          <a:p>
            <a:pPr lvl="0"/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Picture 2" descr="http://www.ochumelye.ru/books/2/images/0159/159.4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420888"/>
            <a:ext cx="9144000" cy="4797152"/>
          </a:xfrm>
          <a:prstGeom prst="rect">
            <a:avLst/>
          </a:prstGeom>
          <a:noFill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>
            <a:off x="0" y="700061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2" algn="just"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2 конкурс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«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Точный глаз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/>
                <a:ea typeface="Calibri" pitchFamily="34" charset="0"/>
                <a:cs typeface="Arial" pitchFamily="34" charset="0"/>
              </a:rPr>
              <a:t>»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620688"/>
            <a:ext cx="4860032" cy="5544616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3 конкурс « Кто быстрее»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 - 1 участник каждой команды должен забить гвоздь в брусок, не прикасаясь к гвоздю.</a:t>
            </a:r>
            <a:br>
              <a:rPr lang="ru-RU" dirty="0"/>
            </a:br>
            <a:endParaRPr lang="ru-RU" dirty="0"/>
          </a:p>
        </p:txBody>
      </p:sp>
      <p:pic>
        <p:nvPicPr>
          <p:cNvPr id="6148" name="Picture 4" descr="http://static.diary.ru/userdir/1/2/4/7/1247590/46616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692696"/>
            <a:ext cx="3754388" cy="5421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74638"/>
            <a:ext cx="3960440" cy="6178698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4 конкурс « А  знаете ли вы?»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     - мальчики должны написать название столярных </a:t>
            </a:r>
            <a:r>
              <a:rPr lang="ru-RU" dirty="0" smtClean="0"/>
              <a:t>  инструментов       (  </a:t>
            </a:r>
            <a:r>
              <a:rPr lang="ru-RU" dirty="0"/>
              <a:t>участвует вся команда).</a:t>
            </a:r>
          </a:p>
        </p:txBody>
      </p:sp>
      <p:pic>
        <p:nvPicPr>
          <p:cNvPr id="36866" name="Picture 2" descr="http://im4-tub-ru.yandex.net/i?id=187099958-05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908720"/>
            <a:ext cx="4572000" cy="5949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274638"/>
            <a:ext cx="5770984" cy="3154362"/>
          </a:xfrm>
        </p:spPr>
        <p:txBody>
          <a:bodyPr>
            <a:normAutofit fontScale="90000"/>
          </a:bodyPr>
          <a:lstStyle/>
          <a:p>
            <a:pPr lvl="0"/>
            <a:r>
              <a:rPr lang="ru-RU" b="1" dirty="0"/>
              <a:t>5 конкурс «Веселый»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    </a:t>
            </a:r>
            <a:r>
              <a:rPr lang="ru-RU" dirty="0"/>
              <a:t>- 1 участник каждой команды должен пришить пуговицы.</a:t>
            </a:r>
            <a:br>
              <a:rPr lang="ru-RU" dirty="0"/>
            </a:br>
            <a:endParaRPr lang="ru-RU" dirty="0"/>
          </a:p>
        </p:txBody>
      </p:sp>
      <p:pic>
        <p:nvPicPr>
          <p:cNvPr id="17412" name="Picture 4" descr="http://im2-tub-ru.yandex.net/i?id=396951823-50-72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356992"/>
            <a:ext cx="2473821" cy="2996952"/>
          </a:xfrm>
          <a:prstGeom prst="rect">
            <a:avLst/>
          </a:prstGeom>
          <a:noFill/>
        </p:spPr>
      </p:pic>
      <p:pic>
        <p:nvPicPr>
          <p:cNvPr id="17414" name="Picture 6" descr="http://im0-tub-ru.yandex.net/i?id=144003041-10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484784"/>
            <a:ext cx="2520280" cy="4680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/>
              <a:t>6 конкурс « Лучший орнамент»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19458" name="Picture 2" descr="http://cs1826.vk.me/u15287329/97495864/x_2e50aa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628800"/>
            <a:ext cx="3600400" cy="3096344"/>
          </a:xfrm>
          <a:prstGeom prst="rect">
            <a:avLst/>
          </a:prstGeom>
          <a:noFill/>
        </p:spPr>
      </p:pic>
      <p:pic>
        <p:nvPicPr>
          <p:cNvPr id="19460" name="Picture 4" descr="http://izhevsk.ru/forums/icons/forum_pictures/003913/39134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3068960"/>
            <a:ext cx="2520280" cy="30007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406</Words>
  <Application>Microsoft Office PowerPoint</Application>
  <PresentationFormat>Экран (4:3)</PresentationFormat>
  <Paragraphs>30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Внеклассное мероприятие « Русские ремесла» по трудовому обучению</vt:lpstr>
      <vt:lpstr>Слайд 2</vt:lpstr>
      <vt:lpstr>Слайд 3</vt:lpstr>
      <vt:lpstr>Слайд 4</vt:lpstr>
      <vt:lpstr> </vt:lpstr>
      <vt:lpstr>3 конкурс « Кто быстрее»    - 1 участник каждой команды должен забить гвоздь в брусок, не прикасаясь к гвоздю. </vt:lpstr>
      <vt:lpstr>4 конкурс « А  знаете ли вы?»      - мальчики должны написать название столярных   инструментов       (  участвует вся команда).</vt:lpstr>
      <vt:lpstr>5 конкурс «Веселый»     - 1 участник каждой команды должен пришить пуговицы. </vt:lpstr>
      <vt:lpstr>6 конкурс « Лучший орнамент» </vt:lpstr>
      <vt:lpstr>7 конкурс « Игра в профессии»</vt:lpstr>
      <vt:lpstr>8 конкурс « Знатоки технологии» </vt:lpstr>
      <vt:lpstr>9 конкурс « Отпили быстрей брусок!»  </vt:lpstr>
      <vt:lpstr>10 конкурс « Закончите пословицы» </vt:lpstr>
      <vt:lpstr>11 конкурс «АНАГРАММЫ»</vt:lpstr>
      <vt:lpstr>12 конкурс « Гончары» </vt:lpstr>
      <vt:lpstr>13 конкурс « Загадки»   </vt:lpstr>
      <vt:lpstr>14конкурс  Закончите предложения в стихотворении</vt:lpstr>
      <vt:lpstr> </vt:lpstr>
      <vt:lpstr>Подведение итогов и награждение победителей.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22</cp:revision>
  <dcterms:created xsi:type="dcterms:W3CDTF">2013-11-17T16:31:04Z</dcterms:created>
  <dcterms:modified xsi:type="dcterms:W3CDTF">2013-12-05T17:34:28Z</dcterms:modified>
</cp:coreProperties>
</file>