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97672DF-D430-4B1A-936F-C6DCBE1A4CCE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5D1659-887E-483D-A23B-D837C8E93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Пословицы и поговорки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57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Торопись делом.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Не спеши языком,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628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10267"/>
            <a:ext cx="7560840" cy="1456373"/>
          </a:xfrm>
        </p:spPr>
        <p:txBody>
          <a:bodyPr/>
          <a:lstStyle/>
          <a:p>
            <a:r>
              <a:rPr lang="ru-RU" dirty="0" smtClean="0"/>
              <a:t>Люби и саночки возить.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 smtClean="0"/>
              <a:t>Любишь кататься -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338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раз отрежь.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Семь раз отмерь,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8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03680"/>
            <a:ext cx="7776864" cy="1566862"/>
          </a:xfrm>
        </p:spPr>
        <p:txBody>
          <a:bodyPr>
            <a:noAutofit/>
          </a:bodyPr>
          <a:lstStyle/>
          <a:p>
            <a:r>
              <a:rPr lang="ru-RU" sz="4800" dirty="0" smtClean="0"/>
              <a:t>Жадность всякому горю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794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врозь скучно.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Вместе тесно,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084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10267"/>
            <a:ext cx="7560840" cy="1456373"/>
          </a:xfrm>
        </p:spPr>
        <p:txBody>
          <a:bodyPr/>
          <a:lstStyle/>
          <a:p>
            <a:r>
              <a:rPr lang="ru-RU" dirty="0" smtClean="0"/>
              <a:t>Последнее потеряешь.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Много захочешь -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252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10267"/>
            <a:ext cx="7704856" cy="1456373"/>
          </a:xfrm>
        </p:spPr>
        <p:txBody>
          <a:bodyPr/>
          <a:lstStyle/>
          <a:p>
            <a:r>
              <a:rPr lang="ru-RU" dirty="0" smtClean="0"/>
              <a:t>И водой не разольёшь.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Крепкую дружбу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814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10267"/>
            <a:ext cx="7272808" cy="1456373"/>
          </a:xfrm>
        </p:spPr>
        <p:txBody>
          <a:bodyPr/>
          <a:lstStyle/>
          <a:p>
            <a:r>
              <a:rPr lang="ru-RU" dirty="0" smtClean="0"/>
              <a:t>А человек знаниями.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03680"/>
            <a:ext cx="8784976" cy="1566862"/>
          </a:xfrm>
        </p:spPr>
        <p:txBody>
          <a:bodyPr>
            <a:noAutofit/>
          </a:bodyPr>
          <a:lstStyle/>
          <a:p>
            <a:r>
              <a:rPr lang="ru-RU" sz="5400" dirty="0" smtClean="0"/>
              <a:t>Земля освещается солнцем,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004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его добрые дела!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03680"/>
            <a:ext cx="8424936" cy="1566862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Не одежда красит человека,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466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 и радость.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Где труд,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571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10267"/>
            <a:ext cx="7084640" cy="1456373"/>
          </a:xfrm>
        </p:spPr>
        <p:txBody>
          <a:bodyPr/>
          <a:lstStyle/>
          <a:p>
            <a:r>
              <a:rPr lang="ru-RU" dirty="0" smtClean="0"/>
              <a:t>Умей за неё постоять.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Родина – мать,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864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060848"/>
            <a:ext cx="62646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Знания!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 и победа.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Где смелость,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51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потехе – час.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Делу – время,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480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Стыдно не учиться.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Не стыдно не знать,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387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 потеряно.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Что отложено,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3220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Людей насмешишь.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Поспешишь -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765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Сделаешь на смех.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Делаешь наспех -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4064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человек дружбой.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03680"/>
            <a:ext cx="8280920" cy="1566862"/>
          </a:xfrm>
        </p:spPr>
        <p:txBody>
          <a:bodyPr>
            <a:noAutofit/>
          </a:bodyPr>
          <a:lstStyle/>
          <a:p>
            <a:r>
              <a:rPr lang="ru-RU" sz="5400" dirty="0" smtClean="0"/>
              <a:t>Птица сильна крыльями,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133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</TotalTime>
  <Words>140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Пословицы и поговорки</vt:lpstr>
      <vt:lpstr>Умей за неё постоять.</vt:lpstr>
      <vt:lpstr>Там и победа.</vt:lpstr>
      <vt:lpstr>А потехе – час.</vt:lpstr>
      <vt:lpstr>Стыдно не учиться.</vt:lpstr>
      <vt:lpstr>То потеряно.</vt:lpstr>
      <vt:lpstr>Людей насмешишь.</vt:lpstr>
      <vt:lpstr>Сделаешь на смех.</vt:lpstr>
      <vt:lpstr>А человек дружбой.</vt:lpstr>
      <vt:lpstr>Торопись делом.</vt:lpstr>
      <vt:lpstr>Люби и саночки возить.</vt:lpstr>
      <vt:lpstr>Один раз отрежь.</vt:lpstr>
      <vt:lpstr>Начало.</vt:lpstr>
      <vt:lpstr>А врозь скучно.</vt:lpstr>
      <vt:lpstr>Последнее потеряешь.</vt:lpstr>
      <vt:lpstr>И водой не разольёшь.</vt:lpstr>
      <vt:lpstr>А человек знаниями.</vt:lpstr>
      <vt:lpstr>А его добрые дела!</vt:lpstr>
      <vt:lpstr>Там и радость.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</dc:creator>
  <cp:lastModifiedBy>мит</cp:lastModifiedBy>
  <cp:revision>6</cp:revision>
  <dcterms:created xsi:type="dcterms:W3CDTF">2014-05-19T14:17:59Z</dcterms:created>
  <dcterms:modified xsi:type="dcterms:W3CDTF">2014-06-16T14:01:14Z</dcterms:modified>
</cp:coreProperties>
</file>