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1" r:id="rId3"/>
    <p:sldId id="284" r:id="rId4"/>
    <p:sldId id="285" r:id="rId5"/>
    <p:sldId id="335" r:id="rId6"/>
    <p:sldId id="328" r:id="rId7"/>
    <p:sldId id="337" r:id="rId8"/>
    <p:sldId id="336" r:id="rId9"/>
    <p:sldId id="322" r:id="rId10"/>
    <p:sldId id="324" r:id="rId11"/>
    <p:sldId id="323" r:id="rId12"/>
    <p:sldId id="309" r:id="rId13"/>
    <p:sldId id="327" r:id="rId14"/>
    <p:sldId id="310" r:id="rId15"/>
    <p:sldId id="331" r:id="rId16"/>
    <p:sldId id="332" r:id="rId17"/>
    <p:sldId id="334" r:id="rId18"/>
    <p:sldId id="287" r:id="rId19"/>
    <p:sldId id="326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03399"/>
    <a:srgbClr val="3366FF"/>
    <a:srgbClr val="0000FF"/>
    <a:srgbClr val="0066CC"/>
    <a:srgbClr val="6666FF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4" autoAdjust="0"/>
    <p:restoredTop sz="94660"/>
  </p:normalViewPr>
  <p:slideViewPr>
    <p:cSldViewPr>
      <p:cViewPr>
        <p:scale>
          <a:sx n="78" d="100"/>
          <a:sy n="78" d="100"/>
        </p:scale>
        <p:origin x="-121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DAF5A5-8E31-4C96-B2D3-74A488BFF2A2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C0FE0C-CBC7-466A-8E70-323897019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73529-DCAD-4A14-BE0F-A0E0CC6A4AC9}" type="datetimeFigureOut">
              <a:rPr lang="en-US"/>
              <a:pPr>
                <a:defRPr/>
              </a:pPr>
              <a:t>2/12/2014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DD9B-E517-4CFE-A747-FE021666D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C1D8-2890-4D13-BCA0-2878268280CB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E4E4-7209-47A7-9F30-E0C90E16D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7265-2C17-4A01-9DAD-5AF70DDBABD6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8E62-29B4-447F-9B41-041A2A35498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6C2D-FE5A-413D-BB10-A00B3CB98EC2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246A-ECF3-47EE-8B2F-23AEE2E2B394}" type="slidenum">
              <a:rPr lang="en-US"/>
              <a:pPr>
                <a:defRPr/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E0FDD-3B33-4DB9-BED2-32D3B55356BF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5A80-D0D4-4D2E-8A3A-0EB8A87AD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9190-4C63-4D87-B276-13D003D74891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4661-CE91-4B0C-A54E-857B8E67D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0864-2EAB-4174-940E-86C5A1A9A8A5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B9E0-AA2F-4C3F-8CAD-3C2235A77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52E1-A2B9-4BD6-AFDA-CB558EEF4245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C7AB-B2C9-44CE-977E-A31D2ACD0FD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634F-75C9-44B2-8A57-7D90D39BF793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8244-71A7-45EE-BFDF-9F76267F2230}" type="slidenum">
              <a:rPr lang="en-US"/>
              <a:pPr>
                <a:defRPr/>
              </a:pPr>
              <a:t>‹#›</a:t>
            </a:fld>
            <a:endParaRPr lang="en-US" sz="2800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AAB6-3BCF-477F-A80C-889EB052A7F1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A48A-82B8-4CAE-960B-DB92D1E61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163DB8-0DD0-4A68-963A-3586D711797A}" type="datetimeFigureOut">
              <a:rPr lang="en-US"/>
              <a:pPr>
                <a:defRPr/>
              </a:pPr>
              <a:t>2/12/2014</a:t>
            </a:fld>
            <a:endParaRPr lang="en-US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7DF4B9-14B0-4118-9A1B-D7B07AC8EC5E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7;&#1072;&#1087;&#1086;&#1088;&#1086;&#1078;&#1089;&#1082;&#1080;&#1077;%20&#1082;&#1072;&#1079;&#1072;&#1082;&#1080;\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14313" cy="147002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12298" name="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WordArt 7"/>
          <p:cNvSpPr>
            <a:spLocks noChangeArrowheads="1" noChangeShapeType="1" noTextEdit="1"/>
          </p:cNvSpPr>
          <p:nvPr/>
        </p:nvSpPr>
        <p:spPr bwMode="auto">
          <a:xfrm>
            <a:off x="179388" y="692150"/>
            <a:ext cx="7561262" cy="33131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ru-RU" sz="3600" b="1" i="1" kern="10" dirty="0">
                <a:ln w="444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 Black"/>
              </a:rPr>
              <a:t>Запорожские </a:t>
            </a:r>
          </a:p>
          <a:p>
            <a:r>
              <a:rPr lang="ru-RU" sz="3600" b="1" i="1" kern="10" dirty="0">
                <a:ln w="444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 Black"/>
              </a:rPr>
              <a:t>казаки.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78" fill="hold"/>
                                        <p:tgtEl>
                                          <p:spTgt spid="12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55650" y="188913"/>
            <a:ext cx="7681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 i="1">
                <a:solidFill>
                  <a:schemeClr val="accent2"/>
                </a:solidFill>
              </a:rPr>
              <a:t>Казачья семья. Обычаи и традиции.</a:t>
            </a:r>
          </a:p>
        </p:txBody>
      </p:sp>
      <p:pic>
        <p:nvPicPr>
          <p:cNvPr id="62472" name="Picture 5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49045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5" name="Picture 3" descr="im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858016" cy="52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00174"/>
            <a:ext cx="2899050" cy="38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50825" y="6021388"/>
            <a:ext cx="3960813" cy="528637"/>
          </a:xfrm>
          <a:prstGeom prst="rect">
            <a:avLst/>
          </a:prstGeom>
          <a:solidFill>
            <a:srgbClr val="A5002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 Запорожский казак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2949921" cy="36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4716463" y="333375"/>
            <a:ext cx="41306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Герб Войска Запорожского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4071934" cy="281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Рисунок 3" descr="«Тарас Бульба». Глава 12. «Стой! выпала люлька с табаком; не хочу, чтобы и люлька досталась вражьим ляхам!» Художник А. Герасимов. 19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786058"/>
            <a:ext cx="404478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715140" cy="50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229600" cy="652463"/>
          </a:xfrm>
        </p:spPr>
        <p:txBody>
          <a:bodyPr/>
          <a:lstStyle/>
          <a:p>
            <a:r>
              <a:rPr lang="ru-RU" sz="4000" b="1" i="1" smtClean="0">
                <a:solidFill>
                  <a:srgbClr val="FF3300"/>
                </a:solidFill>
                <a:latin typeface="Arial" charset="0"/>
              </a:rPr>
              <a:t>Оружие казаков</a:t>
            </a:r>
          </a:p>
        </p:txBody>
      </p:sp>
      <p:sp>
        <p:nvSpPr>
          <p:cNvPr id="70664" name="AutoShape 8" descr="11-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70668" name="Picture 12" descr="127232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357298"/>
            <a:ext cx="3924300" cy="2414588"/>
          </a:xfrm>
          <a:prstGeom prst="rect">
            <a:avLst/>
          </a:prstGeom>
          <a:noFill/>
        </p:spPr>
      </p:pic>
      <p:pic>
        <p:nvPicPr>
          <p:cNvPr id="70671" name="Picture 15" descr="260px-Zbroya_Z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4227849" cy="4375165"/>
          </a:xfrm>
          <a:prstGeom prst="rect">
            <a:avLst/>
          </a:prstGeom>
          <a:noFill/>
        </p:spPr>
      </p:pic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5543550" y="4005263"/>
            <a:ext cx="36004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/>
              <a:t>«Победить или</a:t>
            </a:r>
          </a:p>
          <a:p>
            <a:pPr algn="just" eaLnBrk="0" hangingPunct="0"/>
            <a:r>
              <a:rPr lang="ru-RU" sz="2400" b="1"/>
              <a:t>   погибнуть» — такой девиз казаки писали на своем оружии.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050110_Flag_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928670"/>
            <a:ext cx="3863713" cy="3857628"/>
          </a:xfrm>
          <a:prstGeom prst="rect">
            <a:avLst/>
          </a:prstGeom>
          <a:noFill/>
        </p:spPr>
      </p:pic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39750" y="4992688"/>
            <a:ext cx="77041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/>
            <a:r>
              <a:rPr lang="ru-RU" sz="3600" b="1"/>
              <a:t>„Ой, панночка наша шаблюка!</a:t>
            </a:r>
          </a:p>
          <a:p>
            <a:pPr indent="449263"/>
            <a:r>
              <a:rPr lang="ru-RU" sz="3600" b="1"/>
              <a:t>З бусурменом зустривалась,</a:t>
            </a:r>
          </a:p>
          <a:p>
            <a:pPr indent="449263"/>
            <a:r>
              <a:rPr lang="ru-RU" sz="3600" b="1"/>
              <a:t>Не раз, не два цилувалась“».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4997" name="Picture 5" descr="1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2990690" cy="4429132"/>
          </a:xfrm>
          <a:prstGeom prst="rect">
            <a:avLst/>
          </a:prstGeom>
          <a:noFill/>
        </p:spPr>
      </p:pic>
      <p:pic>
        <p:nvPicPr>
          <p:cNvPr id="84999" name="Picture 7" descr="Istoriya%5Fvoyska%5Fkazache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3856038" cy="2887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064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Знаменитая прическа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3796620" cy="358141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 l="40469"/>
          <a:stretch>
            <a:fillRect/>
          </a:stretch>
        </p:blipFill>
        <p:spPr bwMode="auto">
          <a:xfrm>
            <a:off x="214282" y="1428736"/>
            <a:ext cx="4714876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2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6892943" cy="5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313" y="0"/>
            <a:ext cx="923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6"/>
          <p:cNvSpPr>
            <a:spLocks noGrp="1"/>
          </p:cNvSpPr>
          <p:nvPr>
            <p:ph type="body" idx="4294967295"/>
          </p:nvPr>
        </p:nvSpPr>
        <p:spPr>
          <a:xfrm>
            <a:off x="611188" y="4048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4400" b="1" smtClean="0">
                <a:latin typeface="Arial" charset="0"/>
              </a:rPr>
              <a:t>  </a:t>
            </a:r>
            <a:r>
              <a:rPr lang="uk-UA" sz="3600" b="1" i="1" smtClean="0">
                <a:latin typeface="Arial" charset="0"/>
              </a:rPr>
              <a:t>Центром казачества была Запорожская Сечь. Название “сечь” происходит от слова “сечь, рубить” и означало деревянное, срубленное укрепление.</a:t>
            </a:r>
          </a:p>
          <a:p>
            <a:pPr>
              <a:buFont typeface="Arial" charset="0"/>
              <a:buNone/>
            </a:pPr>
            <a:endParaRPr lang="uk-UA" sz="3600" b="1" i="1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uk-UA" sz="3600" b="1" i="1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uk-UA" sz="3600" b="1" i="1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uk-UA" sz="3600" b="1" i="1" smtClean="0">
              <a:latin typeface="Arial" charset="0"/>
            </a:endParaRP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808413"/>
            <a:ext cx="5237162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313" y="0"/>
            <a:ext cx="923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7" descr="033675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857232"/>
            <a:ext cx="4148146" cy="495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Запорожская_сечь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642918"/>
            <a:ext cx="3904569" cy="2928958"/>
          </a:xfrm>
          <a:prstGeom prst="rect">
            <a:avLst/>
          </a:prstGeom>
          <a:noFill/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940425" y="1268413"/>
            <a:ext cx="2917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chemeClr val="tx2"/>
                </a:solidFill>
              </a:rPr>
              <a:t>Дми́трий Ива́нович Вишневе́цкий (Ба́йда) </a:t>
            </a:r>
          </a:p>
          <a:p>
            <a:pPr algn="l"/>
            <a:r>
              <a:rPr lang="ru-RU" sz="2000" b="1">
                <a:solidFill>
                  <a:schemeClr val="tx2"/>
                </a:solidFill>
              </a:rPr>
              <a:t>(1516—1563)</a:t>
            </a:r>
          </a:p>
        </p:txBody>
      </p:sp>
      <p:pic>
        <p:nvPicPr>
          <p:cNvPr id="15374" name="Picture 14" descr="200px-Dymitr_Wiśniowiecki_Baj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14686"/>
            <a:ext cx="3035300" cy="345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765175"/>
            <a:ext cx="8555038" cy="2663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smtClean="0">
                <a:latin typeface="Arial" charset="0"/>
              </a:rPr>
              <a:t>   </a:t>
            </a:r>
          </a:p>
          <a:p>
            <a:pPr>
              <a:buFont typeface="Arial" charset="0"/>
              <a:buNone/>
            </a:pPr>
            <a:r>
              <a:rPr lang="uk-UA" sz="3600" b="1" i="1" smtClean="0">
                <a:latin typeface="Arial" charset="0"/>
              </a:rPr>
              <a:t>   </a:t>
            </a:r>
            <a:endParaRPr lang="uk-UA" sz="3600" i="1" smtClean="0">
              <a:latin typeface="Arial" charset="0"/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1"/>
            <a:ext cx="7286644" cy="535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8064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Почему казаки "запорожские"?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928670"/>
            <a:ext cx="6715140" cy="50386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12" descr="d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821373" cy="4052384"/>
          </a:xfrm>
          <a:prstGeom prst="rect">
            <a:avLst/>
          </a:prstGeom>
          <a:noFill/>
        </p:spPr>
      </p:pic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250825" y="0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b="1"/>
              <a:t>Казацкий Дуб —</a:t>
            </a:r>
            <a:r>
              <a:rPr lang="ru-RU"/>
              <a:t> 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3851275" y="0"/>
            <a:ext cx="4824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/>
              <a:t>гордость запорожцев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img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714356"/>
            <a:ext cx="7072330" cy="53459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460586" cy="4838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400" name="Picture 2" descr="im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643438" cy="293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3" descr="im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56515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</TotalTime>
  <Words>101</Words>
  <Application>Microsoft Office PowerPoint</Application>
  <PresentationFormat>Экран (4:3)</PresentationFormat>
  <Paragraphs>23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Оружие казаков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user</cp:lastModifiedBy>
  <cp:revision>159</cp:revision>
  <dcterms:created xsi:type="dcterms:W3CDTF">2000-01-01T05:28:32Z</dcterms:created>
  <dcterms:modified xsi:type="dcterms:W3CDTF">2014-02-12T13:47:20Z</dcterms:modified>
</cp:coreProperties>
</file>