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stimage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124744"/>
            <a:ext cx="811106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Точечная техника</a:t>
            </a:r>
            <a:endParaRPr lang="ru-RU" sz="7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378619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технологии </a:t>
            </a:r>
          </a:p>
          <a:p>
            <a:r>
              <a:rPr lang="ru-RU" sz="2000" dirty="0" smtClean="0"/>
              <a:t>МОУ «Лицей №5»</a:t>
            </a:r>
          </a:p>
          <a:p>
            <a:r>
              <a:rPr lang="ru-RU" sz="2000" dirty="0" smtClean="0"/>
              <a:t>Народная Н.Ю.</a:t>
            </a:r>
            <a:endParaRPr lang="ru-RU" sz="2000" dirty="0"/>
          </a:p>
        </p:txBody>
      </p:sp>
      <p:pic>
        <p:nvPicPr>
          <p:cNvPr id="4" name="Рисунок 3" descr="&amp;SHcy;&amp;kcy;&amp;acy;&amp;tcy;&amp;ucy;&amp;lcy;&amp;kcy;&amp;acy;. Point to point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492896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12" y="60007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2013 г.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.postimage.org/7itjia793/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421484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5.postimage.org/43x4djqrb/imag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509120"/>
            <a:ext cx="42148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5.postimage.org/a3kvh7bjr/imag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28604"/>
            <a:ext cx="42862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.postimage.org/6mite8chj/image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500306"/>
            <a:ext cx="42148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5.postimage.org/lwiolf7zr/image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500306"/>
            <a:ext cx="42862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.postimage.org/xx96j9lpz/image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4509120"/>
            <a:ext cx="42148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.postimage.org/kggte50s7/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4500570"/>
            <a:ext cx="5940425" cy="17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5.postimage.org/47vzqx2k7/imag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214554"/>
            <a:ext cx="5940425" cy="21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5.postimage.org/vb2utt99z/imag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57166"/>
            <a:ext cx="5940425" cy="16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387093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endParaRPr lang="ru-RU" sz="7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039701">
            <a:off x="-432623" y="2903688"/>
            <a:ext cx="9874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Желаю творческих успехов!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71480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Точечная роспись пришла к нам из древних времен благодаря искусству австралийских аборигенов, которые использовали эту технику для того, чтобы передать через поколения свое послание об их истории, укладе жизни, победах и поражениях. В наше время у нас есть возможность воспользоваться этой техникой и с помощью множества различных по цвету и размеру точек создать свое послание, свои неповторимые узоры и рисунки, передать настроение и ощущения, декорируя любые поверхности.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Направление в оформлении изделий в виде создания узоров или рисунков из точек называется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point-to-point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Точечная роспись </a:t>
            </a:r>
            <a:r>
              <a:rPr lang="ru-RU" sz="2500" b="1" dirty="0" err="1" smtClean="0"/>
              <a:t>Point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to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Point</a:t>
            </a:r>
            <a:r>
              <a:rPr lang="ru-RU" sz="2500" b="1" dirty="0" smtClean="0"/>
              <a:t> сегодня является одним из наиболее эффектных, а потому и востребованных видов декорирования</a:t>
            </a:r>
            <a:r>
              <a:rPr lang="ru-RU" sz="2500" dirty="0" smtClean="0"/>
              <a:t>. </a:t>
            </a:r>
            <a:endParaRPr lang="ru-RU" sz="2500" dirty="0"/>
          </a:p>
        </p:txBody>
      </p:sp>
      <p:pic>
        <p:nvPicPr>
          <p:cNvPr id="3" name="Рисунок 2" descr="http://decohobby.ru/uploads/kurs/horse_pp_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71810"/>
            <a:ext cx="292895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Zcy;&amp;ncy;&amp;acy;&amp;kcy; &amp;zcy;&amp;ocy;&amp;dcy;&amp;icy;&amp;acy;&amp;kcy;&amp;acy;, point to point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1236" y="1285860"/>
            <a:ext cx="2952764" cy="323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.postimage.org/c8jh6vy9j/DSC009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643050"/>
            <a:ext cx="2979108" cy="474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Для того, чтобы работать контурами, совершенно не обязательно уметь хорошо рисовать. Ведь все могут изобразить примитивные фигурки – листочки, цветочки, зверюшек для ребенка. Этих навыков вполне достаточно!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Любой сложный узор состоит из набора простых элементов. Нужно просто уметь выделять эти части.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Начинать рисование лучше на простых и ненужных вещах, для этого лучше всего подходят бутылки. На них можно смело экспериментировать, не боясь испортить. Не стоит сразу браться за хорошие и ценные предметы – выкинуть потом жаль, испортить страшно. Отсюда и напряжение, скованность. Рука дрожит и ничего не получается.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0"/>
            <a:ext cx="5164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МАТЕРИАЛЫ    И    ИНСТРУМЕНТЫ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Акриловый контур, насадки для контуров,  грунтовка, </a:t>
            </a:r>
            <a:r>
              <a:rPr lang="ru-RU" sz="2800" dirty="0" err="1" smtClean="0"/>
              <a:t>коллер</a:t>
            </a:r>
            <a:r>
              <a:rPr lang="ru-RU" sz="2800" dirty="0" smtClean="0"/>
              <a:t>, акриловый лак, спирт, влажные салфетки, ватные палочки, иголка, карандаш, фломастеры, калька, ножницы, бумага, кусочек ткани , </a:t>
            </a:r>
            <a:r>
              <a:rPr lang="ru-RU" sz="2800" dirty="0" err="1" smtClean="0"/>
              <a:t>нождачная</a:t>
            </a:r>
            <a:r>
              <a:rPr lang="ru-RU" sz="2800" dirty="0" smtClean="0"/>
              <a:t> бумага.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3941" y="3244334"/>
            <a:ext cx="4316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643314"/>
            <a:ext cx="4444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413940" y="3613666"/>
            <a:ext cx="4515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982998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ПОВЕРХНОСТИ  ДЛЯ РОСПИСИ И ДЕКОРИРОВАНИЯ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СТЕКЛО, МЕТАЛЛ, КЕРАМИКА, КОЖА, ДЕРЕВО, ПЛАСТИК и .т. д..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725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КОНТУРЫ</a:t>
            </a:r>
            <a:r>
              <a:rPr lang="ru-RU" sz="2200" dirty="0" smtClean="0"/>
              <a:t>  Контуры бывают разных фирм и с разными насадками на носиках. Фирма "Гамма" самые жидкие </a:t>
            </a:r>
            <a:r>
              <a:rPr lang="ru-RU" sz="2200" dirty="0" err="1" smtClean="0"/>
              <a:t>контуры.У</a:t>
            </a:r>
            <a:r>
              <a:rPr lang="ru-RU" sz="2200" dirty="0" smtClean="0"/>
              <a:t>"Гаммы" самый большой спектр цветов.                                                                            Фирма "</a:t>
            </a:r>
            <a:r>
              <a:rPr lang="ru-RU" sz="2200" dirty="0" err="1" smtClean="0"/>
              <a:t>Декола</a:t>
            </a:r>
            <a:r>
              <a:rPr lang="ru-RU" sz="2200" dirty="0" smtClean="0"/>
              <a:t>" неплохие контуры, с тонкими носиками</a:t>
            </a:r>
          </a:p>
          <a:p>
            <a:endParaRPr lang="ru-RU" sz="2200" dirty="0"/>
          </a:p>
        </p:txBody>
      </p:sp>
      <p:pic>
        <p:nvPicPr>
          <p:cNvPr id="3" name="Рисунок 2" descr=" &amp;Mcy;&amp;acy;&amp;scy;&amp;tcy;&amp;iecy;&amp;rcy;-&amp;kcy;&amp;lcy;&amp;acy;&amp;scy;&amp;scy; &amp;Rcy;&amp;ocy;&amp;scy;&amp;pcy;&amp;icy;&amp;scy;&amp;softcy;: &amp;Rcy;&amp;ocy;&amp;scy;&amp;pcy;&amp;icy;&amp;scy;&amp;softcy; &amp;kcy;&amp;ocy;&amp;ncy;&amp;tcy;&amp;ucy;&amp;rcy;&amp;acy;&amp;mcy;&amp;icy;.&amp;Mcy;&amp;acy;&amp;scy;&amp;tcy;&amp;iecy;&amp;rcy; &amp;kcy;&amp;lcy;&amp;acy;&amp;scy;&amp;scy; &amp;dcy;&amp;lcy;&amp;yacy; &amp;ncy;&amp;acy;&amp;chcy;&amp;icy;&amp;ncy;&amp;acy;&amp;yucy;&amp;shchcy;&amp;icy;&amp;khcy;.. &amp;Fcy;&amp;ocy;&amp;tcy;&amp;ocy;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89095" y="4077970"/>
            <a:ext cx="4954905" cy="278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ontent.foto.my.mail.ru/mail/keltma/_blogs/i-27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071810"/>
            <a:ext cx="3497267" cy="27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ntent.foto.my.mail.ru/mail/keltma/_blogs/i-271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5286380" y="2143116"/>
            <a:ext cx="314327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5140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Насадка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8582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400" dirty="0" smtClean="0"/>
              <a:t>Лучшим фоном для росписи является черный. Однако неплохо смотрятся темные фиолетовый, синий, бордовый, коричневый, болотный. Очень легкая и ажурная роспись получается на прозрачном фоне, но узоры должны быть мелкими.</a:t>
            </a:r>
          </a:p>
          <a:p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358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/>
              <a:t>Подготовка поверхности- </a:t>
            </a:r>
            <a:r>
              <a:rPr lang="ru-RU" sz="2400" b="1" dirty="0" smtClean="0"/>
              <a:t>(</a:t>
            </a:r>
            <a:r>
              <a:rPr lang="ru-RU" sz="2000" b="1" dirty="0" err="1" smtClean="0"/>
              <a:t>обезжиревание</a:t>
            </a:r>
            <a:r>
              <a:rPr lang="ru-RU" sz="2000" b="1" dirty="0" smtClean="0"/>
              <a:t>, грунтовка)</a:t>
            </a:r>
            <a:endParaRPr lang="ru-RU" sz="3000" b="1" dirty="0"/>
          </a:p>
        </p:txBody>
      </p:sp>
      <p:pic>
        <p:nvPicPr>
          <p:cNvPr id="4" name="Рисунок 3" descr="&amp;Mcy;&amp;acy;&amp;scy;&amp;tcy;&amp;iecy;&amp;rcy;-&amp;kcy;&amp;lcy;&amp;acy;&amp;scy;&amp;scy; &amp;pcy;&amp;ocy; &amp;tcy;&amp;ocy;&amp;chcy;&amp;iecy;&amp;chcy;&amp;ncy;&amp;ocy;&amp;jcy; &amp;rcy;&amp;ocy;&amp;scy;&amp;pcy;&amp;icy;&amp;scy;&amp;icy; &quot;Point to point&quot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7" y="2786058"/>
            <a:ext cx="2214578" cy="39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.postimage.org/4tbbc61x3/1_2_3.jpg">
            <a:hlinkClick r:id="rId3" tgtFrame="&quot;_blank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2786058"/>
            <a:ext cx="387382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Стекло –</a:t>
            </a:r>
            <a:r>
              <a:rPr lang="ru-RU" sz="2400" dirty="0" smtClean="0"/>
              <a:t> нужно обезжирить, покрыть грунтом или краской нужного цвета и 2 слоями лака. </a:t>
            </a:r>
            <a:br>
              <a:rPr lang="ru-RU" sz="2400" dirty="0" smtClean="0"/>
            </a:br>
            <a:r>
              <a:rPr lang="ru-RU" sz="2400" b="1" u="sng" dirty="0" smtClean="0"/>
              <a:t>Дерево</a:t>
            </a:r>
            <a:r>
              <a:rPr lang="ru-RU" sz="2400" dirty="0" smtClean="0"/>
              <a:t> – зашкурить неровности, покрыть черным грунтом и 2 слоями лака.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&amp;Tcy;&amp;ocy;&amp;chcy;&amp;iecy;&amp;chcy;&amp;ncy;&amp;acy;&amp;yacy; &amp;rcy;&amp;ocy;&amp;scy;&amp;pcy;&amp;icy;&amp;scy;&amp;softcy; &amp;tcy;&amp;acy;&amp;rcy;&amp;iecy;&amp;lcy;&amp;kcy;&amp;icy; &amp;tcy;&amp;iecy;&amp;khcy;&amp;ncy;&amp;icy;&amp;kcy;&amp;acy; point-to-point. &amp;Mcy;&amp;acy;&amp;scy;&amp;tcy;&amp;iecy;&amp;rcy; &amp;kcy;&amp;lcy;&amp;acy;&amp;scy;&amp;scy; &amp;scy; &amp;pcy;&amp;ocy;&amp;shcy;&amp;acy;&amp;gcy;&amp;ocy;&amp;vcy;&amp;ycy;&amp;mcy;&amp;icy; &amp;fcy;&amp;ocy;&amp;tcy;&amp;o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88640"/>
            <a:ext cx="44291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3714752"/>
            <a:ext cx="86439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u="sng" dirty="0" smtClean="0"/>
              <a:t>Металл, пластик</a:t>
            </a:r>
            <a:r>
              <a:rPr lang="ru-RU" sz="2500" dirty="0" smtClean="0"/>
              <a:t> – грунтовка подходящая для этих материалов, краска или черный грунт, 2 слоя лака.</a:t>
            </a:r>
            <a:br>
              <a:rPr lang="ru-RU" sz="2500" dirty="0" smtClean="0"/>
            </a:br>
            <a:r>
              <a:rPr lang="ru-RU" sz="2500" b="1" u="sng" dirty="0" smtClean="0"/>
              <a:t>Кожа, винил и т.д.</a:t>
            </a:r>
            <a:r>
              <a:rPr lang="ru-RU" sz="2500" dirty="0" smtClean="0"/>
              <a:t> – для росписи часто используют записные книжки, альбомы, обложки и прочее. Старайтесь покупать для этих целей вещи с обложками темного цвета, без тиснения и рисунков. Их остается только в 2 слоя покрыть лаком. Если нужно расписать цветные обложки – опять грунт и лак.</a:t>
            </a:r>
            <a:br>
              <a:rPr lang="ru-RU" sz="2500" dirty="0" smtClean="0"/>
            </a:br>
            <a:endParaRPr lang="ru-RU" sz="2500" dirty="0" smtClean="0"/>
          </a:p>
          <a:p>
            <a:endParaRPr lang="ru-RU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РОСПИСЬ</a:t>
            </a:r>
            <a:br>
              <a:rPr lang="ru-RU" sz="2500" b="1" dirty="0" smtClean="0"/>
            </a:br>
            <a:r>
              <a:rPr lang="ru-RU" sz="2500" dirty="0" smtClean="0"/>
              <a:t>Любой сложный узор состоит из набора простых элементов. Ничего нового в этой области мы не придумаем, так что воспользуется готовыми. Узоров существует очень большое количество, но я, в основном, использую вот такие:</a:t>
            </a:r>
          </a:p>
          <a:p>
            <a:endParaRPr lang="ru-RU" sz="2500" dirty="0"/>
          </a:p>
        </p:txBody>
      </p:sp>
      <p:pic>
        <p:nvPicPr>
          <p:cNvPr id="4" name="Рисунок 3" descr="http://s5.postimage.org/a3kvh7bjr/imag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857760"/>
            <a:ext cx="4357718" cy="174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.postimage.org/76xugx5pz/imag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496"/>
            <a:ext cx="3929090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5.postimage.org/5qmbys2t3/imag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928934"/>
            <a:ext cx="42862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.postimage.org/x3ritj9dj/image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857760"/>
            <a:ext cx="40719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315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джИЛИ</dc:creator>
  <cp:lastModifiedBy>ДОМ</cp:lastModifiedBy>
  <cp:revision>16</cp:revision>
  <dcterms:created xsi:type="dcterms:W3CDTF">2013-01-08T17:43:55Z</dcterms:created>
  <dcterms:modified xsi:type="dcterms:W3CDTF">2014-01-07T16:56:12Z</dcterms:modified>
</cp:coreProperties>
</file>