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61" r:id="rId2"/>
    <p:sldId id="257" r:id="rId3"/>
    <p:sldId id="258" r:id="rId4"/>
    <p:sldId id="263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8014-FC91-4CB5-B0F4-3B79E91E7C36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9A7C6-1271-48A4-A507-CE8569B1C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73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EE81-4468-4382-A49C-6C0C77E32050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86EF-FD25-497F-8BDB-39BC01F49418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8DA-2C84-4C6B-83EE-DA305508E24E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DCA8-2FF2-4C67-BDDF-B5766E9E98DD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E5B-C04B-44B3-9D0B-BC05A4311AEA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0A99-7243-47A5-A054-7199874730F2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D50B-3079-4FCE-9D07-87CEF54A38E8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A54D-D2F1-4055-9C32-A35DCAD7E9CF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EE5-0452-4AC3-96B3-E0823C4A5ACD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EF95-3176-4F2E-AEC4-96318BB76F84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6ACF-2FBD-4E8E-B904-12FE83CA619F}" type="slidenum">
              <a:rPr lang="ru-RU" altLang="ru-RU" smtClean="0">
                <a:solidFill>
                  <a:srgbClr val="006699"/>
                </a:solidFill>
              </a:rPr>
              <a:pPr/>
              <a:t>‹#›</a:t>
            </a:fld>
            <a:endParaRPr lang="ru-RU" altLang="ru-RU">
              <a:solidFill>
                <a:srgbClr val="006699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29B97F-8FFE-4D1D-9E4F-7D3780D821D2}" type="slidenum">
              <a:rPr lang="ru-RU" altLang="ru-RU" smtClean="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66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игла шьет, а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руки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(Русская пословица)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25144"/>
            <a:ext cx="2791197" cy="186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09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Подготовить информацию о швах постоянного назначения.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-963488"/>
            <a:ext cx="7125112" cy="6822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1\AppData\Local\Microsoft\Windows\Temporary Internet Files\Content.IE5\EE43D6GS\MC9004375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3767992" cy="380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5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768975" cy="20161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kern="10" dirty="0" smtClean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705725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</a:rPr>
              <a:t>«Швейные ручные швы»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4658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20688"/>
            <a:ext cx="3418541" cy="57606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место соединения деталей.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Строчка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ряд повторяющихся стежков.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Стежок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переплетение ниток между двумя проколами иглы.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Расстояние между двумя последовательными проколами иглы называют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длиной стежка.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Расстояние от среза детали до строчки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ширина шва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40768"/>
            <a:ext cx="4643467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19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595" y="85855"/>
            <a:ext cx="3519284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595" y="2284154"/>
            <a:ext cx="3519284" cy="188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706" y="4579168"/>
            <a:ext cx="211828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028" y="4581127"/>
            <a:ext cx="21209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>
            <a:endCxn id="6149" idx="0"/>
          </p:cNvCxnSpPr>
          <p:nvPr/>
        </p:nvCxnSpPr>
        <p:spPr>
          <a:xfrm>
            <a:off x="4400237" y="1835280"/>
            <a:ext cx="0" cy="44887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149" idx="2"/>
            <a:endCxn id="6150" idx="0"/>
          </p:cNvCxnSpPr>
          <p:nvPr/>
        </p:nvCxnSpPr>
        <p:spPr>
          <a:xfrm flipH="1">
            <a:off x="2886851" y="4165202"/>
            <a:ext cx="1513386" cy="4139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149" idx="2"/>
            <a:endCxn id="6151" idx="0"/>
          </p:cNvCxnSpPr>
          <p:nvPr/>
        </p:nvCxnSpPr>
        <p:spPr>
          <a:xfrm>
            <a:off x="4400237" y="4165202"/>
            <a:ext cx="1744241" cy="41592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6274" y="483513"/>
            <a:ext cx="1667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Ручные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стежки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7365" y="2813435"/>
            <a:ext cx="185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7706" y="4604762"/>
            <a:ext cx="2203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Временного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6235" y="4579168"/>
            <a:ext cx="22672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Постоянного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5661248"/>
            <a:ext cx="7125112" cy="1975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45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55" y="3828453"/>
            <a:ext cx="2859087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14" y="3828454"/>
            <a:ext cx="2859087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137794" y="620688"/>
            <a:ext cx="2839113" cy="172819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Строчки временного назначения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8272" y="4183523"/>
            <a:ext cx="2159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Смёточные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0814" y="4191179"/>
            <a:ext cx="28941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Копировальные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2417799" y="2348880"/>
            <a:ext cx="2139552" cy="144016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4557351" y="2348880"/>
            <a:ext cx="2359832" cy="144016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79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5608926" y="1152791"/>
            <a:ext cx="1172902" cy="1189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2287772"/>
            <a:ext cx="8352927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 Впиши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клетки слова-ответы. 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r>
              <a:rPr lang="ru-RU" sz="1800" dirty="0" smtClean="0">
                <a:latin typeface="Calibri"/>
                <a:ea typeface="Calibri"/>
                <a:cs typeface="Times New Roman"/>
              </a:rPr>
              <a:t>                     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Соединение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строчкой слоёв материала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2.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Ряд стежков, расположенных друг за другом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95536" y="457201"/>
            <a:ext cx="8280919" cy="739551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9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Обведи </a:t>
            </a:r>
            <a:r>
              <a:rPr lang="ru-RU" sz="9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кружком букву, которой правильно </a:t>
            </a:r>
            <a:r>
              <a:rPr lang="ru-RU" sz="9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обозначена </a:t>
            </a:r>
            <a:r>
              <a:rPr lang="ru-RU" sz="9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длина стежка.</a:t>
            </a:r>
            <a:endParaRPr lang="ru-RU" sz="9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1724025" y="1461673"/>
            <a:ext cx="5695950" cy="628650"/>
            <a:chOff x="1485900" y="3067050"/>
            <a:chExt cx="5695950" cy="62865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1485900" y="3078480"/>
              <a:ext cx="495300" cy="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200275" y="3078480"/>
              <a:ext cx="495300" cy="0"/>
            </a:xfrm>
            <a:prstGeom prst="line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3505200" y="3078480"/>
              <a:ext cx="495300" cy="0"/>
            </a:xfrm>
            <a:prstGeom prst="line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391025" y="3078480"/>
              <a:ext cx="495300" cy="0"/>
            </a:xfrm>
            <a:prstGeom prst="line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734050" y="3068955"/>
              <a:ext cx="495300" cy="0"/>
            </a:xfrm>
            <a:prstGeom prst="line">
              <a:avLst/>
            </a:prstGeom>
            <a:noFill/>
            <a:ln w="5715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686550" y="3068955"/>
              <a:ext cx="495300" cy="0"/>
            </a:xfrm>
            <a:prstGeom prst="line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981200" y="3067050"/>
              <a:ext cx="0" cy="2952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695575" y="3076575"/>
              <a:ext cx="0" cy="2857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981200" y="3362325"/>
              <a:ext cx="71437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000500" y="3076575"/>
              <a:ext cx="0" cy="28575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391025" y="3076575"/>
              <a:ext cx="0" cy="28575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734050" y="3076575"/>
              <a:ext cx="0" cy="28575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229350" y="3067050"/>
              <a:ext cx="0" cy="28575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6" name="Прямая со стрелкой 15"/>
            <p:cNvCxnSpPr/>
            <p:nvPr/>
          </p:nvCxnSpPr>
          <p:spPr>
            <a:xfrm>
              <a:off x="4000500" y="3362325"/>
              <a:ext cx="390525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34050" y="3362325"/>
              <a:ext cx="49530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18" name="Поле 20"/>
            <p:cNvSpPr txBox="1"/>
            <p:nvPr/>
          </p:nvSpPr>
          <p:spPr>
            <a:xfrm>
              <a:off x="2143125" y="3429000"/>
              <a:ext cx="303530" cy="266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b="1">
                  <a:effectLst/>
                  <a:latin typeface="Times New Roman"/>
                  <a:ea typeface="Calibri"/>
                  <a:cs typeface="Times New Roman"/>
                </a:rPr>
                <a:t>А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Поле 21"/>
            <p:cNvSpPr txBox="1"/>
            <p:nvPr/>
          </p:nvSpPr>
          <p:spPr>
            <a:xfrm>
              <a:off x="4095750" y="3429000"/>
              <a:ext cx="294005" cy="266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b="1">
                  <a:effectLst/>
                  <a:latin typeface="Times New Roman"/>
                  <a:ea typeface="Calibri"/>
                  <a:cs typeface="Times New Roman"/>
                </a:rPr>
                <a:t>Б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Поле 22"/>
            <p:cNvSpPr txBox="1"/>
            <p:nvPr/>
          </p:nvSpPr>
          <p:spPr>
            <a:xfrm>
              <a:off x="5810250" y="3429000"/>
              <a:ext cx="294005" cy="266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b="1">
                  <a:effectLst/>
                  <a:latin typeface="Times New Roman"/>
                  <a:ea typeface="Calibri"/>
                  <a:cs typeface="Times New Roman"/>
                </a:rPr>
                <a:t>В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70792"/>
              </p:ext>
            </p:extLst>
          </p:nvPr>
        </p:nvGraphicFramePr>
        <p:xfrm>
          <a:off x="2799253" y="3573016"/>
          <a:ext cx="35454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831"/>
                <a:gridCol w="1181831"/>
                <a:gridCol w="118183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6" name="Таблица 40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57769"/>
              </p:ext>
            </p:extLst>
          </p:nvPr>
        </p:nvGraphicFramePr>
        <p:xfrm>
          <a:off x="1717962" y="5157192"/>
          <a:ext cx="6166405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15"/>
                <a:gridCol w="880915"/>
                <a:gridCol w="880915"/>
                <a:gridCol w="880915"/>
                <a:gridCol w="880915"/>
                <a:gridCol w="880915"/>
                <a:gridCol w="88091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98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908720"/>
            <a:ext cx="7125112" cy="5472609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подняться, потянуться, </a:t>
            </a:r>
          </a:p>
          <a:p>
            <a:pPr marL="800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Два - нагнуть, разогнуться, </a:t>
            </a:r>
          </a:p>
          <a:p>
            <a:pPr marL="800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Три - в ладоши, три хлопка, </a:t>
            </a:r>
          </a:p>
          <a:p>
            <a:pPr marL="800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Головою три кивка. </a:t>
            </a:r>
          </a:p>
          <a:p>
            <a:pPr marL="800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четыре - руки шире, </a:t>
            </a:r>
          </a:p>
          <a:p>
            <a:pPr marL="800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Пять - руками помахать, </a:t>
            </a:r>
          </a:p>
          <a:p>
            <a:pPr marL="800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Шесть - на место тихо сесть.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36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СМЁТОЧНЫЙ ШОВ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5"/>
            <a:ext cx="7704855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28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КОПИРОВАЛЬНЫЙ ШОВ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488832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93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165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Впиши в клетки слова-ответы.                        1. Соединение строчкой слоёв материала.                 2. Ряд стежков, расположенных друг за другом.  </vt:lpstr>
      <vt:lpstr>Презентация PowerPoint</vt:lpstr>
      <vt:lpstr>СМЁТОЧНЫЙ ШОВ</vt:lpstr>
      <vt:lpstr>КОПИРОВАЛЬНЫЙ ШОВ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«Швейные ручные швы»</dc:title>
  <dc:creator>1</dc:creator>
  <cp:lastModifiedBy>1</cp:lastModifiedBy>
  <cp:revision>15</cp:revision>
  <cp:lastPrinted>2013-12-01T21:15:32Z</cp:lastPrinted>
  <dcterms:created xsi:type="dcterms:W3CDTF">2013-12-01T18:52:10Z</dcterms:created>
  <dcterms:modified xsi:type="dcterms:W3CDTF">2013-12-03T18:40:14Z</dcterms:modified>
</cp:coreProperties>
</file>