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90" r:id="rId3"/>
    <p:sldId id="300" r:id="rId4"/>
    <p:sldId id="301" r:id="rId5"/>
    <p:sldId id="302" r:id="rId6"/>
    <p:sldId id="308" r:id="rId7"/>
    <p:sldId id="303" r:id="rId8"/>
    <p:sldId id="31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2A1F8-D808-4387-A383-4CBA3763FE7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EB2BE-9DF4-4FCF-B520-6F70FFE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811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B2BE-9DF4-4FCF-B520-6F70FFE6CAB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64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B2BE-9DF4-4FCF-B520-6F70FFE6CA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098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B2BE-9DF4-4FCF-B520-6F70FFE6CA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30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B2BE-9DF4-4FCF-B520-6F70FFE6CAB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85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B2BE-9DF4-4FCF-B520-6F70FFE6CAB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809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B2BE-9DF4-4FCF-B520-6F70FFE6CAB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0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54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99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87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362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3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12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20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4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7C2D0E2-4357-4224-96BB-52A224132E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6711A80-0D23-440A-BDC4-854AF6EA9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568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34933"/>
            <a:ext cx="7772400" cy="38747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СОЧИ </a:t>
            </a:r>
            <a:r>
              <a:rPr 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- </a:t>
            </a:r>
            <a:r>
              <a:rPr 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2014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347139"/>
            <a:ext cx="3071834" cy="135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928670"/>
            <a:ext cx="7772400" cy="387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703805"/>
            <a:ext cx="2707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Олимпиада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7" descr="067079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9632" y="1988840"/>
            <a:ext cx="6984776" cy="4598987"/>
          </a:xfrm>
          <a:noFill/>
          <a:effectLst>
            <a:softEdge rad="127000"/>
          </a:effectLst>
        </p:spPr>
      </p:pic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07504" y="476672"/>
            <a:ext cx="8928992" cy="1052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 panose="02020603050405020304" pitchFamily="18" charset="0"/>
              </a:rPr>
              <a:t>Родина Олимпийских игр – Древняя Греция</a:t>
            </a:r>
            <a:endParaRPr lang="ru-RU" sz="3600" b="1" kern="10" spc="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Times New Roman" panose="02020603050405020304" pitchFamily="18" charset="0"/>
              </a:rPr>
              <a:t>1</a:t>
            </a:r>
            <a:r>
              <a:rPr lang="ru-RU" sz="6000" b="1" dirty="0" smtClean="0">
                <a:latin typeface="Times New Roman" panose="02020603050405020304" pitchFamily="18" charset="0"/>
              </a:rPr>
              <a:t>. </a:t>
            </a:r>
            <a:r>
              <a:rPr lang="ru-RU" sz="6000" dirty="0" smtClean="0">
                <a:latin typeface="Times New Roman" panose="02020603050405020304" pitchFamily="18" charset="0"/>
              </a:rPr>
              <a:t>Сколько колец </a:t>
            </a:r>
            <a:r>
              <a:rPr lang="ru-RU" sz="6000" dirty="0" smtClean="0">
                <a:latin typeface="Times New Roman" panose="02020603050405020304" pitchFamily="18" charset="0"/>
              </a:rPr>
              <a:t>на </a:t>
            </a:r>
            <a:r>
              <a:rPr lang="ru-RU" sz="6000" dirty="0" smtClean="0">
                <a:latin typeface="Times New Roman" panose="02020603050405020304" pitchFamily="18" charset="0"/>
              </a:rPr>
              <a:t>Олимпийском флаге?</a:t>
            </a:r>
          </a:p>
          <a:p>
            <a:pPr algn="ctr">
              <a:buNone/>
            </a:pPr>
            <a:endParaRPr lang="ru-RU" sz="6000" b="1" dirty="0">
              <a:latin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32656"/>
            <a:ext cx="3071834" cy="135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4800" b="1" dirty="0" smtClean="0">
                <a:latin typeface="Times New Roman" panose="02020603050405020304" pitchFamily="18" charset="0"/>
              </a:rPr>
              <a:t>2. Где проводились Зимние олимпийские игры 2014 года?</a:t>
            </a:r>
            <a:endParaRPr lang="ru-RU" sz="4800" b="1" dirty="0" smtClean="0">
              <a:latin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32656"/>
            <a:ext cx="3071834" cy="135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>
                <a:latin typeface="Times New Roman" panose="02020603050405020304" pitchFamily="18" charset="0"/>
              </a:rPr>
              <a:t>3.Что обозначают кольца на Олимпийском флаге?</a:t>
            </a:r>
            <a:endParaRPr lang="ru-RU" sz="4400" b="1" dirty="0" smtClean="0">
              <a:latin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85728"/>
            <a:ext cx="3071834" cy="135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>
                <a:latin typeface="Times New Roman" panose="02020603050405020304" pitchFamily="18" charset="0"/>
              </a:rPr>
              <a:t>4. Родина Олимпийских игр</a:t>
            </a:r>
            <a:endParaRPr lang="ru-RU" sz="4400" b="1" dirty="0" smtClean="0">
              <a:latin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85728"/>
            <a:ext cx="3071834" cy="135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>
                <a:latin typeface="Times New Roman" panose="02020603050405020304" pitchFamily="18" charset="0"/>
              </a:rPr>
              <a:t>5. Значение термина «Олимпиада» в Древней Греции</a:t>
            </a:r>
            <a:r>
              <a:rPr lang="ru-RU" sz="4400" dirty="0" smtClean="0">
                <a:latin typeface="Times New Roman" panose="02020603050405020304" pitchFamily="18" charset="0"/>
              </a:rPr>
              <a:t> </a:t>
            </a:r>
          </a:p>
          <a:p>
            <a:pPr marL="0" lvl="0" indent="0">
              <a:buNone/>
            </a:pPr>
            <a:endParaRPr lang="ru-RU" sz="4400" dirty="0" smtClean="0">
              <a:latin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85728"/>
            <a:ext cx="3071834" cy="135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8607"/>
            <a:ext cx="8349915" cy="1508760"/>
          </a:xfrm>
        </p:spPr>
        <p:txBody>
          <a:bodyPr/>
          <a:lstStyle/>
          <a:p>
            <a:r>
              <a:rPr lang="ru-RU" dirty="0" smtClean="0"/>
              <a:t>Символы олимпиады в сочи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4228" y="2564904"/>
            <a:ext cx="5340562" cy="3429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TC103090430[[fn=Объединенный]]</Template>
  <TotalTime>467</TotalTime>
  <Words>51</Words>
  <Application>Microsoft Office PowerPoint</Application>
  <PresentationFormat>Экран (4:3)</PresentationFormat>
  <Paragraphs>16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Corbel</vt:lpstr>
      <vt:lpstr>Times New Roman</vt:lpstr>
      <vt:lpstr>Wingdings</vt:lpstr>
      <vt:lpstr>Полосы</vt:lpstr>
      <vt:lpstr> СОЧИ - 2014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Символы олимпиады в сочи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Irina</cp:lastModifiedBy>
  <cp:revision>76</cp:revision>
  <dcterms:created xsi:type="dcterms:W3CDTF">2012-05-13T11:15:08Z</dcterms:created>
  <dcterms:modified xsi:type="dcterms:W3CDTF">2014-11-03T16:54:10Z</dcterms:modified>
</cp:coreProperties>
</file>