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1" r:id="rId6"/>
    <p:sldId id="260" r:id="rId7"/>
    <p:sldId id="258" r:id="rId8"/>
    <p:sldId id="266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4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5" autoAdjust="0"/>
    <p:restoredTop sz="94660"/>
  </p:normalViewPr>
  <p:slideViewPr>
    <p:cSldViewPr>
      <p:cViewPr varScale="1">
        <p:scale>
          <a:sx n="99" d="100"/>
          <a:sy n="9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t="48575"/>
          <a:stretch>
            <a:fillRect/>
          </a:stretch>
        </p:blipFill>
        <p:spPr bwMode="auto">
          <a:xfrm>
            <a:off x="0" y="4714884"/>
            <a:ext cx="5048250" cy="214311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1914532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b="1" dirty="0" smtClean="0">
                <a:solidFill>
                  <a:srgbClr val="0000B4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Горжусь</a:t>
            </a:r>
          </a:p>
          <a:p>
            <a:pPr algn="ctr"/>
            <a:r>
              <a:rPr lang="ru-RU" sz="4000" b="1" dirty="0" smtClean="0">
                <a:solidFill>
                  <a:srgbClr val="0000B4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профессиями родителей!</a:t>
            </a:r>
            <a:endParaRPr lang="ru-RU" sz="4000" b="1" dirty="0">
              <a:solidFill>
                <a:srgbClr val="0000B4"/>
              </a:solidFill>
              <a:effectLst>
                <a:innerShdw blurRad="114300">
                  <a:prstClr val="black"/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b="47538"/>
          <a:stretch>
            <a:fillRect/>
          </a:stretch>
        </p:blipFill>
        <p:spPr bwMode="auto">
          <a:xfrm>
            <a:off x="0" y="0"/>
            <a:ext cx="5048250" cy="221455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b="47538"/>
          <a:stretch>
            <a:fillRect/>
          </a:stretch>
        </p:blipFill>
        <p:spPr bwMode="auto">
          <a:xfrm>
            <a:off x="4095750" y="4671669"/>
            <a:ext cx="5048250" cy="218633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7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t="48575"/>
          <a:stretch>
            <a:fillRect/>
          </a:stretch>
        </p:blipFill>
        <p:spPr bwMode="auto">
          <a:xfrm>
            <a:off x="4095750" y="0"/>
            <a:ext cx="5048250" cy="217078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G:\kbFlPVGkH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8"/>
            <a:ext cx="9144000" cy="64412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eGQrgijfO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7568"/>
            <a:ext cx="9238123" cy="65075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t="48575"/>
          <a:stretch>
            <a:fillRect/>
          </a:stretch>
        </p:blipFill>
        <p:spPr bwMode="auto">
          <a:xfrm>
            <a:off x="0" y="4714884"/>
            <a:ext cx="5048250" cy="214311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1914532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b="1" dirty="0" smtClean="0">
                <a:solidFill>
                  <a:srgbClr val="0000B4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Горжусь</a:t>
            </a:r>
          </a:p>
          <a:p>
            <a:pPr algn="ctr"/>
            <a:r>
              <a:rPr lang="ru-RU" sz="4000" b="1" smtClean="0">
                <a:solidFill>
                  <a:srgbClr val="0000B4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профессиями </a:t>
            </a:r>
            <a:r>
              <a:rPr lang="ru-RU" sz="4000" b="1" dirty="0" smtClean="0">
                <a:solidFill>
                  <a:srgbClr val="0000B4"/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родителей!</a:t>
            </a:r>
            <a:endParaRPr lang="ru-RU" sz="4000" b="1" dirty="0">
              <a:solidFill>
                <a:srgbClr val="0000B4"/>
              </a:solidFill>
              <a:effectLst>
                <a:innerShdw blurRad="114300">
                  <a:prstClr val="black"/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b="47538"/>
          <a:stretch>
            <a:fillRect/>
          </a:stretch>
        </p:blipFill>
        <p:spPr bwMode="auto">
          <a:xfrm>
            <a:off x="0" y="0"/>
            <a:ext cx="5048250" cy="221455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b="47538"/>
          <a:stretch>
            <a:fillRect/>
          </a:stretch>
        </p:blipFill>
        <p:spPr bwMode="auto">
          <a:xfrm>
            <a:off x="4095750" y="4671669"/>
            <a:ext cx="5048250" cy="218633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7" name="Picture 2" descr="C:\Users\1\Desktop\Vipy0UmGtrg.jpeg"/>
          <p:cNvPicPr>
            <a:picLocks noChangeAspect="1" noChangeArrowheads="1"/>
          </p:cNvPicPr>
          <p:nvPr/>
        </p:nvPicPr>
        <p:blipFill>
          <a:blip r:embed="rId2"/>
          <a:srcRect t="48575"/>
          <a:stretch>
            <a:fillRect/>
          </a:stretch>
        </p:blipFill>
        <p:spPr bwMode="auto">
          <a:xfrm>
            <a:off x="4095750" y="0"/>
            <a:ext cx="5048250" cy="217078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G:\7lF-cBBu7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4412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G:\l-Sk7c8B0-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8"/>
            <a:ext cx="9136710" cy="64361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41WKML8bsM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8"/>
            <a:ext cx="9144000" cy="64412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dZlE-FQwG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08796"/>
            <a:ext cx="9143999" cy="64399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dXd0N80ipQ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8"/>
            <a:ext cx="9144000" cy="64412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9rMTHwMpik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4293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G:\uZ0Ez7kil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8796"/>
            <a:ext cx="9143999" cy="64399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G:\j4HQ0jPyG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568"/>
            <a:ext cx="9144000" cy="64412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8</Words>
  <PresentationFormat>Экран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Организаторы</dc:creator>
  <cp:lastModifiedBy>1</cp:lastModifiedBy>
  <cp:revision>7</cp:revision>
  <dcterms:created xsi:type="dcterms:W3CDTF">2014-01-16T13:00:48Z</dcterms:created>
  <dcterms:modified xsi:type="dcterms:W3CDTF">2014-02-10T15:31:31Z</dcterms:modified>
</cp:coreProperties>
</file>