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9" r:id="rId3"/>
    <p:sldId id="257" r:id="rId4"/>
    <p:sldId id="258" r:id="rId5"/>
    <p:sldId id="259" r:id="rId6"/>
    <p:sldId id="295" r:id="rId7"/>
    <p:sldId id="266" r:id="rId8"/>
    <p:sldId id="267" r:id="rId9"/>
    <p:sldId id="293" r:id="rId10"/>
    <p:sldId id="272" r:id="rId11"/>
    <p:sldId id="294" r:id="rId12"/>
    <p:sldId id="291" r:id="rId13"/>
    <p:sldId id="277" r:id="rId14"/>
    <p:sldId id="274" r:id="rId15"/>
    <p:sldId id="269" r:id="rId16"/>
    <p:sldId id="299" r:id="rId17"/>
    <p:sldId id="280" r:id="rId18"/>
    <p:sldId id="301" r:id="rId19"/>
    <p:sldId id="289" r:id="rId20"/>
    <p:sldId id="296" r:id="rId21"/>
    <p:sldId id="302" r:id="rId22"/>
    <p:sldId id="304" r:id="rId23"/>
    <p:sldId id="30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997-E195-48B4-8F43-EEC7E71D5A83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1E51-1ABC-45C8-936C-2C3D6BEE9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4785-4204-4A9A-BB46-5DA9512FCB3A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6A92-1458-4D3A-89A3-BB0A0713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B7C3-1F73-4ECD-9F09-5F845390E140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A39F-BE82-4C62-9F00-4C7AB895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52C7-8DE1-4AC1-9711-A99835CAB70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4C6E-8E0A-4F90-851C-F2CD68D19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AC30-A959-4287-B035-70076EC3AAB4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F946-00BD-4095-A8CE-660ABBAA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7E14-7D21-425E-AA44-F4D54695823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9705-E784-405B-8D6F-2FBC8C72B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D748-1CA2-430F-98C1-92E05B81F5A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B95D-D1FA-46CE-9580-C9C680476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41CE-CED4-40F2-A804-333F8C8AB519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FE07-F404-4D49-B88A-05B90B95C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0C8-377D-4C3A-920A-D57D91A2E22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504F-0EC0-428F-BB73-B3B877816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3DD6-E6BF-4F18-938F-91AB1E5E50E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2AB5-A637-4265-955E-DAA64BEEF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9BB7-85CA-41CE-B405-FA5F5F6F5403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AB86-B9B8-428A-9445-B6ADCB535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E8FC6E-D3D6-4F7B-A5E7-DB07C076322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2C80C-55D9-4806-9FF8-3D726BBB0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mbl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52854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85225" cy="4540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   </a:t>
            </a:r>
            <a:r>
              <a:rPr lang="ru-RU" sz="1600" b="1">
                <a:solidFill>
                  <a:srgbClr val="0070C0"/>
                </a:solidFill>
              </a:rPr>
              <a:t>Летом 1583 года Ермак покорил татарские городки по рекам Иртышу и Оби.</a:t>
            </a:r>
          </a:p>
        </p:txBody>
      </p:sp>
      <p:pic>
        <p:nvPicPr>
          <p:cNvPr id="5122" name="Picture 2" descr="C:\Users\user\Pictures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714356"/>
            <a:ext cx="8244035" cy="6143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Рисунок7.jpg"/>
          <p:cNvPicPr>
            <a:picLocks noChangeAspect="1" noChangeArrowheads="1"/>
          </p:cNvPicPr>
          <p:nvPr/>
        </p:nvPicPr>
        <p:blipFill>
          <a:blip r:embed="rId2"/>
          <a:srcRect l="5196" t="2485" r="9930" b="4313"/>
          <a:stretch>
            <a:fillRect/>
          </a:stretch>
        </p:blipFill>
        <p:spPr bwMode="auto">
          <a:xfrm>
            <a:off x="214282" y="642918"/>
            <a:ext cx="3500462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user\Pictures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85926"/>
            <a:ext cx="5072066" cy="3358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5"/>
            <a:ext cx="9144000" cy="5434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7588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      Немногочисленному отряду Ермака удалось продержаться в Сибири достаточно долго.  </a:t>
            </a:r>
          </a:p>
        </p:txBody>
      </p:sp>
      <p:pic>
        <p:nvPicPr>
          <p:cNvPr id="8194" name="Picture 2" descr="C:\Users\user\Pictures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886050" cy="2071702"/>
          </a:xfrm>
          <a:prstGeom prst="rect">
            <a:avLst/>
          </a:prstGeom>
          <a:noFill/>
        </p:spPr>
      </p:pic>
      <p:pic>
        <p:nvPicPr>
          <p:cNvPr id="8195" name="Picture 3" descr="C:\Users\user\Pictures\Рисунок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4572032" cy="3247953"/>
          </a:xfrm>
          <a:prstGeom prst="rect">
            <a:avLst/>
          </a:prstGeom>
          <a:noFill/>
        </p:spPr>
      </p:pic>
      <p:pic>
        <p:nvPicPr>
          <p:cNvPr id="8196" name="Picture 4" descr="C:\Users\user\Pictures\Рисунок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14422"/>
            <a:ext cx="4143372" cy="53458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77733" cy="4786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135063" y="333375"/>
            <a:ext cx="6759575" cy="4540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    5 августа 1585 года был вероломно убит Ермак.  </a:t>
            </a: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2643174" y="5857892"/>
            <a:ext cx="4071937" cy="75882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      Художник: В. К. Демидов. 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«Последний бой Ермака».</a:t>
            </a:r>
          </a:p>
        </p:txBody>
      </p:sp>
      <p:pic>
        <p:nvPicPr>
          <p:cNvPr id="10242" name="Picture 2" descr="C:\Users\user\Pictures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000496" cy="4823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3" name="Picture 3" descr="C:\Users\user\Pictures\Рисунок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4286280" cy="4724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история\ермак\Сибирцы вонзают стрелы в мертвое тело ЕрмакаКогда же вонзали... то кровь живая текла. Птицы же летали вокруг, не смея прикоснуться к нему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500042"/>
            <a:ext cx="2829448" cy="279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:\история\ермак\татары нах тело ер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714752"/>
            <a:ext cx="2862257" cy="285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116013" y="188913"/>
            <a:ext cx="2794000" cy="4540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Погребение Ермака.</a:t>
            </a:r>
          </a:p>
        </p:txBody>
      </p:sp>
      <p:pic>
        <p:nvPicPr>
          <p:cNvPr id="11266" name="Picture 2" descr="C:\Users\user\Pictures\Рисунок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5641380" cy="5786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250825" y="1000125"/>
            <a:ext cx="3892547" cy="37240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Русский народ полюбил и запомнил Ермака Тимофеевича,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в первую очередь,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как покорителя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суровой Сибири.</a:t>
            </a:r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>Вольный казак и атаман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>Ермак Тимофеевич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>со своей дружиной славно послужили Земле русской, внесли неоценимый вклад в дело укрепления границ и усиления могущества великой российской державы.</a:t>
            </a:r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672045" cy="6143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opeyko.narod.ru/Pic/lage/R001-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358214" cy="6268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1571604" y="6143644"/>
            <a:ext cx="5969000" cy="4540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Художник: В. Копейко, «Ермак Тимофеевич».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2571736" y="5715016"/>
            <a:ext cx="4089004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          Художник: В. </a:t>
            </a:r>
            <a:r>
              <a:rPr lang="ru-RU" sz="2000" b="1" dirty="0" err="1">
                <a:solidFill>
                  <a:srgbClr val="0070C0"/>
                </a:solidFill>
              </a:rPr>
              <a:t>Копейко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«Ермак - покоритель Сибири».</a:t>
            </a:r>
          </a:p>
        </p:txBody>
      </p:sp>
      <p:pic>
        <p:nvPicPr>
          <p:cNvPr id="12290" name="Picture 2" descr="C:\Users\user\Pictures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857652" cy="5266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34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285984" y="357166"/>
            <a:ext cx="4168775" cy="4540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Памятник Ермаку в Тобольске.</a:t>
            </a:r>
          </a:p>
        </p:txBody>
      </p:sp>
      <p:pic>
        <p:nvPicPr>
          <p:cNvPr id="13314" name="Picture 2" descr="C:\Users\user\Pictures\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429552" cy="5616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Рисунок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1784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6074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user\Pictures\Рисунок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8409576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mbl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2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tyumenobl.ru/images/tobolsk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D59B"/>
              </a:clrFrom>
              <a:clrTo>
                <a:srgbClr val="F9D5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500438"/>
            <a:ext cx="271938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http://upload.wikimedia.org/wikipedia/commons/8/83/Coat_of_Arms_of_Tobolsk_%28Tyumen_oblast%29_%282007%2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85750"/>
            <a:ext cx="26590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276600" y="260350"/>
            <a:ext cx="5678488" cy="16732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   На старинном гербе города Тобольска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изображена пирамида  из знамён, боевых топоров, барабанов. Посвящена она знаменитому русскому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казачьему атаману Ермаку Тимофеевичу.</a:t>
            </a:r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00240"/>
            <a:ext cx="4410075" cy="2924175"/>
          </a:xfrm>
          <a:prstGeom prst="rect">
            <a:avLst/>
          </a:prstGeom>
          <a:noFill/>
        </p:spPr>
      </p:pic>
      <p:pic>
        <p:nvPicPr>
          <p:cNvPr id="1027" name="Picture 3" descr="C:\Users\user\Pictures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143512"/>
            <a:ext cx="5629275" cy="1495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1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1063" cy="4540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     Ермак был атаманом одной из многих казацких дружин.</a:t>
            </a:r>
            <a:endParaRPr lang="ru-RU">
              <a:latin typeface="Calibri" pitchFamily="34" charset="0"/>
            </a:endParaRPr>
          </a:p>
        </p:txBody>
      </p:sp>
      <p:pic>
        <p:nvPicPr>
          <p:cNvPr id="2050" name="Picture 2" descr="C:\Users\user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198" y="928670"/>
            <a:ext cx="4500802" cy="5572140"/>
          </a:xfrm>
          <a:prstGeom prst="rect">
            <a:avLst/>
          </a:prstGeom>
          <a:noFill/>
        </p:spPr>
      </p:pic>
      <p:pic>
        <p:nvPicPr>
          <p:cNvPr id="2051" name="Picture 3" descr="C:\Users\user\Pictures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525750" cy="5643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стория\ермак\В 1582 г. атаман Ермак Тимофеевич бьет челом Московскому царю и преподнос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832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151459" cy="70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33" y="571480"/>
            <a:ext cx="9044367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история\ермак\img_7_22_0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161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user</cp:lastModifiedBy>
  <cp:revision>76</cp:revision>
  <dcterms:created xsi:type="dcterms:W3CDTF">2009-11-22T16:49:51Z</dcterms:created>
  <dcterms:modified xsi:type="dcterms:W3CDTF">2014-02-13T07:58:03Z</dcterms:modified>
</cp:coreProperties>
</file>