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0" r:id="rId2"/>
    <p:sldId id="258" r:id="rId3"/>
    <p:sldId id="291" r:id="rId4"/>
    <p:sldId id="29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238AA-4256-45E4-B179-EA2362412388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F4539-FCBA-4CE7-99BD-FF502255F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AC72-D363-42C7-B1CF-3B629D64771E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79D5-D1DF-4EDD-8186-E39E12FF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AC72-D363-42C7-B1CF-3B629D64771E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79D5-D1DF-4EDD-8186-E39E12FF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AC72-D363-42C7-B1CF-3B629D64771E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79D5-D1DF-4EDD-8186-E39E12FF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AC72-D363-42C7-B1CF-3B629D64771E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79D5-D1DF-4EDD-8186-E39E12FF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AC72-D363-42C7-B1CF-3B629D64771E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79D5-D1DF-4EDD-8186-E39E12FF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AC72-D363-42C7-B1CF-3B629D64771E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79D5-D1DF-4EDD-8186-E39E12FF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AC72-D363-42C7-B1CF-3B629D64771E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79D5-D1DF-4EDD-8186-E39E12FF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AC72-D363-42C7-B1CF-3B629D64771E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79D5-D1DF-4EDD-8186-E39E12FF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AC72-D363-42C7-B1CF-3B629D64771E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79D5-D1DF-4EDD-8186-E39E12FF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AC72-D363-42C7-B1CF-3B629D64771E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79D5-D1DF-4EDD-8186-E39E12FF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AC72-D363-42C7-B1CF-3B629D64771E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79D5-D1DF-4EDD-8186-E39E12FF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FAC72-D363-42C7-B1CF-3B629D64771E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F79D5-D1DF-4EDD-8186-E39E12FF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D:\моя работа\картинки\Pink_Background_by_Marylise.jpg"/>
          <p:cNvPicPr>
            <a:picLocks noChangeAspect="1" noChangeArrowheads="1"/>
          </p:cNvPicPr>
          <p:nvPr/>
        </p:nvPicPr>
        <p:blipFill>
          <a:blip r:embed="rId2" cstate="print"/>
          <a:srcRect b="43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анимация мама\0_6bf79_59bad49f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-1"/>
            <a:ext cx="5929354" cy="691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D:\моя работа\картинки\Pink_Background_by_Marylise.jpg"/>
          <p:cNvPicPr>
            <a:picLocks noChangeAspect="1" noChangeArrowheads="1"/>
          </p:cNvPicPr>
          <p:nvPr/>
        </p:nvPicPr>
        <p:blipFill>
          <a:blip r:embed="rId2" cstate="print"/>
          <a:srcRect b="43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1882552" cy="1684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C:\Documents and Settings\User\Рабочий стол\К дню матери 6б\2631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896544" cy="4896544"/>
          </a:xfrm>
          <a:prstGeom prst="rect">
            <a:avLst/>
          </a:prstGeom>
          <a:noFill/>
        </p:spPr>
      </p:pic>
      <p:pic>
        <p:nvPicPr>
          <p:cNvPr id="26626" name="Picture 2" descr="http://pravgazeta.ssalab.ru/wp-content/uploads/2010/12/pg-3-2010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852936"/>
            <a:ext cx="572463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D:\моя работа\картинки\Pink_Background_by_Marylise.jpg"/>
          <p:cNvPicPr>
            <a:picLocks noChangeAspect="1" noChangeArrowheads="1"/>
          </p:cNvPicPr>
          <p:nvPr/>
        </p:nvPicPr>
        <p:blipFill>
          <a:blip r:embed="rId2" cstate="print"/>
          <a:srcRect b="4319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анимация мама\0_6bf56_edfab390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14290"/>
            <a:ext cx="4592662" cy="5492824"/>
          </a:xfrm>
          <a:prstGeom prst="rect">
            <a:avLst/>
          </a:prstGeom>
          <a:noFill/>
        </p:spPr>
      </p:pic>
      <p:pic>
        <p:nvPicPr>
          <p:cNvPr id="6" name="Picture 2" descr="D:\моя работа\картинки\0_93f07_4a54f93a_M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912292"/>
            <a:ext cx="2357454" cy="4945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D:\моя работа\картинки\Pink_Background_by_Marylise.jpg"/>
          <p:cNvPicPr>
            <a:picLocks noChangeAspect="1" noChangeArrowheads="1"/>
          </p:cNvPicPr>
          <p:nvPr/>
        </p:nvPicPr>
        <p:blipFill>
          <a:blip r:embed="rId2" cstate="print"/>
          <a:srcRect b="4319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анимация мама\51264859_85a32a80a6d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85728"/>
            <a:ext cx="4572032" cy="5715040"/>
          </a:xfrm>
          <a:prstGeom prst="rect">
            <a:avLst/>
          </a:prstGeom>
          <a:noFill/>
        </p:spPr>
      </p:pic>
      <p:pic>
        <p:nvPicPr>
          <p:cNvPr id="6" name="Picture 2" descr="D:\моя работа\картинки\0_93f07_4a54f93a_M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326028"/>
            <a:ext cx="2160240" cy="4531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2013-03-15T16:44:17Z</dcterms:created>
  <dcterms:modified xsi:type="dcterms:W3CDTF">2014-02-09T07:19:03Z</dcterms:modified>
</cp:coreProperties>
</file>