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6" r:id="rId3"/>
    <p:sldId id="277" r:id="rId4"/>
    <p:sldId id="28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38AA-4256-45E4-B179-EA236241238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F4539-FCBA-4CE7-99BD-FF502255F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AC72-D363-42C7-B1CF-3B629D64771E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79D5-D1DF-4EDD-8186-E39E12FF9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D:\моя работа\картинки\Pink_Background_by_Marylise.jpg"/>
          <p:cNvPicPr>
            <a:picLocks noChangeAspect="1" noChangeArrowheads="1"/>
          </p:cNvPicPr>
          <p:nvPr/>
        </p:nvPicPr>
        <p:blipFill>
          <a:blip r:embed="rId2" cstate="print"/>
          <a:srcRect b="43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0648"/>
            <a:ext cx="5832648" cy="598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D:\моя работа\картинки\0_93f07_4a54f93a_M.jp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594803"/>
            <a:ext cx="2032124" cy="4263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" descr="D:\моя работа\картинки\Pink_Background_by_Marylise.jpg"/>
          <p:cNvPicPr>
            <a:picLocks noChangeAspect="1" noChangeArrowheads="1"/>
          </p:cNvPicPr>
          <p:nvPr/>
        </p:nvPicPr>
        <p:blipFill>
          <a:blip r:embed="rId2" cstate="print"/>
          <a:srcRect b="43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C:\Documents and Settings\User\Рабочий стол\к дню матери\munier_1888_03_pardon_m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4680520" cy="6062906"/>
          </a:xfrm>
          <a:prstGeom prst="rect">
            <a:avLst/>
          </a:prstGeom>
          <a:noFill/>
        </p:spPr>
      </p:pic>
      <p:pic>
        <p:nvPicPr>
          <p:cNvPr id="8195" name="Picture 3" descr="D:\моя работа\картинки\0_93f07_4a54f93a_M.jp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292671"/>
            <a:ext cx="2176140" cy="4565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D:\моя работа\картинки\Pink_Background_by_Marylise.jpg"/>
          <p:cNvPicPr>
            <a:picLocks noChangeAspect="1" noChangeArrowheads="1"/>
          </p:cNvPicPr>
          <p:nvPr/>
        </p:nvPicPr>
        <p:blipFill>
          <a:blip r:embed="rId2" cstate="print"/>
          <a:srcRect b="43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special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60648"/>
            <a:ext cx="4176464" cy="5201935"/>
          </a:xfrm>
          <a:prstGeom prst="rect">
            <a:avLst/>
          </a:prstGeom>
          <a:noFill/>
        </p:spPr>
      </p:pic>
      <p:pic>
        <p:nvPicPr>
          <p:cNvPr id="10242" name="Picture 2" descr="D:\моя работа\картинки\0_93f07_4a54f93a_M.jp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326028"/>
            <a:ext cx="2160240" cy="4531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D:\моя работа\картинки\Pink_Background_by_Marylise.jpg"/>
          <p:cNvPicPr>
            <a:picLocks noChangeAspect="1" noChangeArrowheads="1"/>
          </p:cNvPicPr>
          <p:nvPr/>
        </p:nvPicPr>
        <p:blipFill>
          <a:blip r:embed="rId2" cstate="print"/>
          <a:srcRect b="43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User\Рабочий стол\к дню матери\24847192_maria7628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5643602" cy="5405977"/>
          </a:xfrm>
          <a:prstGeom prst="rect">
            <a:avLst/>
          </a:prstGeom>
          <a:noFill/>
        </p:spPr>
      </p:pic>
      <p:pic>
        <p:nvPicPr>
          <p:cNvPr id="5" name="Picture 2" descr="D:\моя работа\картинки\0_93f07_4a54f93a_M.jp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928802"/>
            <a:ext cx="2160240" cy="4531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2013-03-15T16:44:17Z</dcterms:created>
  <dcterms:modified xsi:type="dcterms:W3CDTF">2014-02-09T07:17:47Z</dcterms:modified>
</cp:coreProperties>
</file>