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E94"/>
    <a:srgbClr val="000000"/>
    <a:srgbClr val="8D052C"/>
    <a:srgbClr val="2BC3B5"/>
    <a:srgbClr val="AC3EAF"/>
    <a:srgbClr val="4A452A"/>
    <a:srgbClr val="E30746"/>
    <a:srgbClr val="383420"/>
    <a:srgbClr val="655E39"/>
    <a:srgbClr val="F945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422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2014/1/8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  <p:extLst>
      <p:ext uri="{BB962C8B-B14F-4D97-AF65-F5344CB8AC3E}">
        <p14:creationId xmlns="" xmlns:p14="http://schemas.microsoft.com/office/powerpoint/2010/main" val="343829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08.01.2014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08.01.2014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stik.ucoz.ru/publ/master_klassy/rozy_iz_atlasnykh_lent/9-1-0-926" TargetMode="External"/><Relationship Id="rId2" Type="http://schemas.openxmlformats.org/officeDocument/2006/relationships/hyperlink" Target="http://fb.ru/article/90344/roza-iz-lentyi-svoimi-rukami---originalnyiy-aksessu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liveinternet.ru/users/mo_on/post19053764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Судогодский</a:t>
            </a:r>
            <a:r>
              <a:rPr lang="ru-RU" sz="4000" dirty="0" smtClean="0"/>
              <a:t> р-н   </a:t>
            </a:r>
            <a:r>
              <a:rPr lang="ru-RU" sz="2400" dirty="0" err="1" smtClean="0"/>
              <a:t>Бурякова</a:t>
            </a:r>
            <a:r>
              <a:rPr lang="ru-RU" sz="2400" dirty="0" smtClean="0"/>
              <a:t> О.И. </a:t>
            </a:r>
            <a:r>
              <a:rPr lang="ru-RU" sz="2400" dirty="0" err="1" smtClean="0"/>
              <a:t>Керова</a:t>
            </a:r>
            <a:r>
              <a:rPr lang="ru-RU" sz="2400" dirty="0" smtClean="0"/>
              <a:t> Л.Н.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28187"/>
            <a:ext cx="6400800" cy="1752600"/>
          </a:xfrm>
        </p:spPr>
        <p:txBody>
          <a:bodyPr>
            <a:normAutofit/>
          </a:bodyPr>
          <a:lstStyle/>
          <a:p>
            <a:r>
              <a:rPr kumimoji="1" lang="ru-RU" dirty="0" smtClean="0"/>
              <a:t>              </a:t>
            </a:r>
          </a:p>
          <a:p>
            <a:endParaRPr lang="ru-RU" dirty="0"/>
          </a:p>
          <a:p>
            <a:r>
              <a:rPr lang="ru-RU" sz="2000" dirty="0" smtClean="0"/>
              <a:t>МБОУ «</a:t>
            </a:r>
            <a:r>
              <a:rPr lang="ru-RU" sz="2000" dirty="0" err="1" smtClean="0"/>
              <a:t>Чамеревская</a:t>
            </a:r>
            <a:r>
              <a:rPr lang="ru-RU" sz="2000" dirty="0" smtClean="0"/>
              <a:t> СОШ» и «</a:t>
            </a:r>
            <a:r>
              <a:rPr lang="ru-RU" sz="2000" dirty="0" err="1" smtClean="0"/>
              <a:t>Судогодская</a:t>
            </a:r>
            <a:r>
              <a:rPr lang="ru-RU" sz="2000" dirty="0" smtClean="0"/>
              <a:t> СОШ№</a:t>
            </a:r>
            <a:r>
              <a:rPr lang="ru-RU" sz="2800" dirty="0" smtClean="0"/>
              <a:t>2</a:t>
            </a:r>
            <a:r>
              <a:rPr lang="ru-RU" sz="2000" dirty="0" smtClean="0"/>
              <a:t>»</a:t>
            </a:r>
            <a:r>
              <a:rPr kumimoji="1" lang="ru-RU" sz="2000" dirty="0" smtClean="0"/>
              <a:t>      </a:t>
            </a:r>
            <a:endParaRPr kumimoji="1"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1484784"/>
            <a:ext cx="6469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Цветы из ленты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C:\Users\Мама\Desktop\розы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31289"/>
            <a:ext cx="2736304" cy="18263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1" y="1052736"/>
            <a:ext cx="403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cademia" pitchFamily="34" charset="0"/>
              </a:rPr>
              <a:t>Мастер класс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14. Отрежьте лишнюю ленту. Оставьте конец длиной в ширину ленты + 1,5 см. Согните ленту назад и вниз.</a:t>
            </a:r>
          </a:p>
          <a:p>
            <a:r>
              <a:rPr lang="ru-RU" sz="2400" dirty="0" smtClean="0"/>
              <a:t>15. Оберните ленту так, чтобы получился  неполный лепесток.</a:t>
            </a:r>
            <a:endParaRPr lang="ru-RU" sz="2400" dirty="0"/>
          </a:p>
        </p:txBody>
      </p:sp>
      <p:pic>
        <p:nvPicPr>
          <p:cNvPr id="9218" name="Picture 2" descr="C:\Users\Мама\Desktop\rose_0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040560" cy="20565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7170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16. </a:t>
            </a:r>
            <a:r>
              <a:rPr lang="ru-RU" sz="2400" b="1" dirty="0" smtClean="0"/>
              <a:t>Закрепление ленты</a:t>
            </a:r>
            <a:r>
              <a:rPr lang="ru-RU" sz="2400" dirty="0" smtClean="0"/>
              <a:t>. Туго затяните нить. Сделайте несколько стежков сквозь основание розы.</a:t>
            </a:r>
          </a:p>
          <a:p>
            <a:r>
              <a:rPr lang="ru-RU" sz="2400" dirty="0" smtClean="0"/>
              <a:t>17. Закрепите нить</a:t>
            </a:r>
            <a:endParaRPr lang="ru-RU" sz="2400" dirty="0"/>
          </a:p>
        </p:txBody>
      </p:sp>
      <p:pic>
        <p:nvPicPr>
          <p:cNvPr id="9219" name="Picture 3" descr="C:\Users\Мама\Desktop\rose_0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4536504" cy="18871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>18. Обрежьте лишнюю нить у основания, не задевая стежки.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19. Роза готова</a:t>
            </a:r>
            <a:r>
              <a:rPr lang="ru-RU" sz="2400" b="0" dirty="0" smtClean="0"/>
              <a:t>.</a:t>
            </a:r>
            <a:br>
              <a:rPr lang="ru-RU" sz="2400" b="0" dirty="0" smtClean="0"/>
            </a:br>
            <a:endParaRPr lang="ru-RU" sz="2400" dirty="0"/>
          </a:p>
        </p:txBody>
      </p:sp>
      <p:pic>
        <p:nvPicPr>
          <p:cNvPr id="10242" name="Picture 2" descr="C:\Users\Мама\Desktop\rose_0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97" y="2204864"/>
            <a:ext cx="8308943" cy="3373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>20.Для того, чтобы сделать листья согните концы ленты к середине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Users\Мама\Desktop\DSC09776_thumb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2515078" cy="1896616"/>
          </a:xfrm>
          <a:prstGeom prst="rect">
            <a:avLst/>
          </a:prstGeom>
          <a:noFill/>
        </p:spPr>
      </p:pic>
      <p:pic>
        <p:nvPicPr>
          <p:cNvPr id="11268" name="Picture 4" descr="C:\Users\Мама\Desktop\DSC09777_thumb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2520280" cy="1900539"/>
          </a:xfrm>
          <a:prstGeom prst="rect">
            <a:avLst/>
          </a:prstGeom>
          <a:noFill/>
        </p:spPr>
      </p:pic>
      <p:pic>
        <p:nvPicPr>
          <p:cNvPr id="11269" name="Picture 5" descr="C:\Users\Мама\Desktop\DSC09778_thumb[3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520280" cy="19005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3244334"/>
            <a:ext cx="449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21.Приметайте. </a:t>
            </a:r>
            <a:endParaRPr lang="ru-RU" sz="2400" dirty="0"/>
          </a:p>
        </p:txBody>
      </p:sp>
      <p:pic>
        <p:nvPicPr>
          <p:cNvPr id="11270" name="Picture 6" descr="C:\Users\Мама\Desktop\DSC09779_thumb[3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60252"/>
            <a:ext cx="1956740" cy="1475574"/>
          </a:xfrm>
          <a:prstGeom prst="rect">
            <a:avLst/>
          </a:prstGeom>
          <a:noFill/>
        </p:spPr>
      </p:pic>
      <p:pic>
        <p:nvPicPr>
          <p:cNvPr id="11271" name="Picture 7" descr="C:\Users\Мама\Desktop\DSC09780_thumb[3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8566" y="3960251"/>
            <a:ext cx="1870478" cy="1410525"/>
          </a:xfrm>
          <a:prstGeom prst="rect">
            <a:avLst/>
          </a:prstGeom>
          <a:noFill/>
        </p:spPr>
      </p:pic>
      <p:pic>
        <p:nvPicPr>
          <p:cNvPr id="11272" name="Picture 8" descr="C:\Users\Мама\Desktop\DSC09782_thumb[3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9044" y="3960252"/>
            <a:ext cx="1716234" cy="1294209"/>
          </a:xfrm>
          <a:prstGeom prst="rect">
            <a:avLst/>
          </a:prstGeom>
          <a:noFill/>
        </p:spPr>
      </p:pic>
      <p:pic>
        <p:nvPicPr>
          <p:cNvPr id="11273" name="Picture 9" descr="C:\Users\Мама\Desktop\okonchatelnaya-sborka-cvetka.jpg"/>
          <p:cNvPicPr>
            <a:picLocks noChangeAspect="1" noChangeArrowheads="1"/>
          </p:cNvPicPr>
          <p:nvPr/>
        </p:nvPicPr>
        <p:blipFill>
          <a:blip r:embed="rId8" cstate="print"/>
          <a:srcRect l="4641" t="21016" r="57560" b="6525"/>
          <a:stretch>
            <a:fillRect/>
          </a:stretch>
        </p:blipFill>
        <p:spPr bwMode="auto">
          <a:xfrm>
            <a:off x="6012160" y="3717032"/>
            <a:ext cx="1224136" cy="1224136"/>
          </a:xfrm>
          <a:prstGeom prst="rect">
            <a:avLst/>
          </a:prstGeom>
          <a:noFill/>
        </p:spPr>
      </p:pic>
      <p:pic>
        <p:nvPicPr>
          <p:cNvPr id="11274" name="Picture 10" descr="C:\Users\Мама\Desktop\brosh-iz-cvet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717032"/>
            <a:ext cx="1368152" cy="10945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 информации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  <a:t>Школа  Рукоделия - М.В. Максимова, М.А Кузьмина . ЗАО « Издательство «ЭКСМО – Пресс»», 1999г.</a:t>
            </a:r>
          </a:p>
          <a:p>
            <a:r>
              <a:rPr lang="ru-RU" sz="2400" b="0" dirty="0" smtClean="0">
                <a:solidFill>
                  <a:srgbClr val="000000"/>
                </a:solidFill>
                <a:hlinkClick r:id="rId2"/>
              </a:rPr>
              <a:t>http://fb.ru/article/90344/roza-iz-lentyi-svoimi-rukami---originalnyiy-aksessuar</a:t>
            </a:r>
            <a:r>
              <a:rPr lang="ru-RU" sz="24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  <a:t>Школа и производство, № 3, 2003.</a:t>
            </a:r>
          </a:p>
          <a:p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http://crestik.ucoz.ru/publ/master_klassy/rozy_iz_atlasnykh_lent/9-1-0-926</a:t>
            </a:r>
            <a:endParaRPr lang="ru-RU" sz="24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http://www.liveinternet.ru/users/mo_on/post190537644</a:t>
            </a:r>
            <a:endParaRPr lang="ru-RU" sz="24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1" descr="C:\Users\Мама\Desktop\261692-13c73b4fea76bf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85184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336704" cy="11430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Всего вам доброго,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удачи вам,</a:t>
            </a:r>
          </a:p>
          <a:p>
            <a:pPr algn="ctr">
              <a:buNone/>
            </a:pPr>
            <a:r>
              <a:rPr lang="ru-RU" sz="5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ваших твореньях!</a:t>
            </a:r>
          </a:p>
          <a:p>
            <a:pPr algn="ctr"/>
            <a:endParaRPr lang="ru-RU" sz="54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1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2013г.</a:t>
            </a:r>
            <a:endParaRPr lang="ru-RU" sz="1800" dirty="0"/>
          </a:p>
        </p:txBody>
      </p:sp>
      <p:pic>
        <p:nvPicPr>
          <p:cNvPr id="1026" name="Picture 2" descr="D:\мои интересы\папка м.и\вышивка лентами\getImageенр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147726"/>
            <a:ext cx="1378928" cy="2074876"/>
          </a:xfrm>
          <a:prstGeom prst="rect">
            <a:avLst/>
          </a:prstGeom>
          <a:noFill/>
        </p:spPr>
      </p:pic>
      <p:pic>
        <p:nvPicPr>
          <p:cNvPr id="1028" name="Picture 4" descr="D:\мои интересы\папка м.и\вышивка лентами\d0ce7cd125cd193bdf6e1e1316c28acf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29729"/>
            <a:ext cx="1872208" cy="1827275"/>
          </a:xfrm>
          <a:prstGeom prst="rect">
            <a:avLst/>
          </a:prstGeom>
          <a:noFill/>
        </p:spPr>
      </p:pic>
      <p:pic>
        <p:nvPicPr>
          <p:cNvPr id="8" name="Picture 5" descr="C:\Users\Мама\Desktop\image-thumb69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5528"/>
            <a:ext cx="1512168" cy="1999204"/>
          </a:xfrm>
          <a:prstGeom prst="rect">
            <a:avLst/>
          </a:prstGeom>
          <a:noFill/>
        </p:spPr>
      </p:pic>
      <p:pic>
        <p:nvPicPr>
          <p:cNvPr id="9" name="Содержимое 8" descr="0_8ad6_18898049_X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0433221">
            <a:off x="-241559" y="-89818"/>
            <a:ext cx="2159009" cy="21662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</a:t>
            </a:r>
            <a:r>
              <a:rPr lang="ru-RU" sz="2800" dirty="0" smtClean="0"/>
              <a:t>развитие пространственного представления, логического мышления, исполнительского умения.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643192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8D052C"/>
                </a:solidFill>
              </a:rPr>
              <a:t>  дать представление о работе с атласной лентой;  научить правильно, складывать цветок (розу) из ленты;  из имеющего материала найти правильное композиционное решение.</a:t>
            </a:r>
            <a:endParaRPr lang="ru-RU" i="1" dirty="0">
              <a:solidFill>
                <a:srgbClr val="8D052C"/>
              </a:solidFill>
            </a:endParaRPr>
          </a:p>
        </p:txBody>
      </p:sp>
      <p:pic>
        <p:nvPicPr>
          <p:cNvPr id="13314" name="Picture 2" descr="C:\Users\Мама\Desktop\x_67683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2028825" cy="1800225"/>
          </a:xfrm>
          <a:prstGeom prst="rect">
            <a:avLst/>
          </a:prstGeom>
          <a:noFill/>
        </p:spPr>
      </p:pic>
      <p:pic>
        <p:nvPicPr>
          <p:cNvPr id="13315" name="Picture 3" descr="D:\мои интересы\папка м.и\вышивка лентами\getImage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1831752" cy="1373814"/>
          </a:xfrm>
          <a:prstGeom prst="rect">
            <a:avLst/>
          </a:prstGeom>
          <a:noFill/>
        </p:spPr>
      </p:pic>
      <p:pic>
        <p:nvPicPr>
          <p:cNvPr id="13316" name="Picture 4" descr="D:\мои интересы\папка м.и\вышивка лентами\getImage (6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301208"/>
            <a:ext cx="1931706" cy="14487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60648"/>
            <a:ext cx="734499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8D052C"/>
                </a:solidFill>
                <a:latin typeface="Ampir Deco" pitchFamily="2" charset="0"/>
              </a:rPr>
              <a:t>Одним из самых совершенных воплощений красоты на нашей земле являются цветы. Веками люди пытались найти объяснение этому чуду, слагали легенды о неземном происхождении цветов, о превращении сказочных существ и богов в прекрасные растения. Да и сами люди нередко творили чудеса, создавая все новые и новые цветы, делая их еще прекраснее необы</a:t>
            </a:r>
            <a:r>
              <a:rPr lang="ru-RU" sz="2800" dirty="0" smtClean="0">
                <a:solidFill>
                  <a:srgbClr val="8D052C"/>
                </a:solidFill>
                <a:latin typeface="Ampir Deco" pitchFamily="2" charset="0"/>
              </a:rPr>
              <a:t>чнее.</a:t>
            </a:r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  <p:pic>
        <p:nvPicPr>
          <p:cNvPr id="12290" name="Picture 2" descr="C:\Users\Мама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6772">
            <a:off x="6523144" y="4367789"/>
            <a:ext cx="2073478" cy="1949688"/>
          </a:xfrm>
          <a:prstGeom prst="rect">
            <a:avLst/>
          </a:prstGeom>
          <a:noFill/>
        </p:spPr>
      </p:pic>
      <p:pic>
        <p:nvPicPr>
          <p:cNvPr id="12291" name="Picture 3" descr="C:\Users\Мама\Desktop\96320405_24082010037_0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81128"/>
            <a:ext cx="2808312" cy="1768359"/>
          </a:xfrm>
          <a:prstGeom prst="rect">
            <a:avLst/>
          </a:prstGeom>
          <a:noFill/>
        </p:spPr>
      </p:pic>
      <p:pic>
        <p:nvPicPr>
          <p:cNvPr id="12292" name="Picture 4" descr="D:\мои интересы\папка м.и\вышивка лентами\8990щ.jpg"/>
          <p:cNvPicPr>
            <a:picLocks noChangeAspect="1" noChangeArrowheads="1"/>
          </p:cNvPicPr>
          <p:nvPr/>
        </p:nvPicPr>
        <p:blipFill>
          <a:blip r:embed="rId4" cstate="print"/>
          <a:srcRect l="60174" t="52362"/>
          <a:stretch>
            <a:fillRect/>
          </a:stretch>
        </p:blipFill>
        <p:spPr bwMode="auto">
          <a:xfrm rot="21163929">
            <a:off x="395536" y="4653136"/>
            <a:ext cx="2088232" cy="1955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D052C"/>
                </a:solidFill>
                <a:effectLst/>
              </a:rPr>
              <a:t>Выставка работ</a:t>
            </a:r>
            <a:endParaRPr lang="ru-RU" dirty="0">
              <a:solidFill>
                <a:srgbClr val="8D052C"/>
              </a:solidFill>
            </a:endParaRPr>
          </a:p>
        </p:txBody>
      </p:sp>
      <p:pic>
        <p:nvPicPr>
          <p:cNvPr id="10" name="Picture 2" descr="D:\мои работы\109___03\IMG_1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72" t="15068" r="4907"/>
          <a:stretch>
            <a:fillRect/>
          </a:stretch>
        </p:blipFill>
        <p:spPr bwMode="auto">
          <a:xfrm>
            <a:off x="3203848" y="3645024"/>
            <a:ext cx="2140998" cy="1689523"/>
          </a:xfrm>
          <a:prstGeom prst="rect">
            <a:avLst/>
          </a:prstGeom>
          <a:noFill/>
        </p:spPr>
      </p:pic>
      <p:pic>
        <p:nvPicPr>
          <p:cNvPr id="11" name="Picture 2" descr="C:\Users\Мама\Desktop\IMG_20131112_081407.jpg"/>
          <p:cNvPicPr>
            <a:picLocks noChangeAspect="1" noChangeArrowheads="1"/>
          </p:cNvPicPr>
          <p:nvPr/>
        </p:nvPicPr>
        <p:blipFill>
          <a:blip r:embed="rId3" cstate="print"/>
          <a:srcRect l="21193" t="9688" r="10988" b="14167"/>
          <a:stretch>
            <a:fillRect/>
          </a:stretch>
        </p:blipFill>
        <p:spPr bwMode="auto">
          <a:xfrm>
            <a:off x="5220072" y="1556792"/>
            <a:ext cx="1343386" cy="2011081"/>
          </a:xfrm>
          <a:prstGeom prst="rect">
            <a:avLst/>
          </a:prstGeom>
          <a:noFill/>
        </p:spPr>
      </p:pic>
      <p:pic>
        <p:nvPicPr>
          <p:cNvPr id="1032" name="Picture 8" descr="D:\мои работы\109___03\IMG_1993.JPG"/>
          <p:cNvPicPr>
            <a:picLocks noChangeAspect="1" noChangeArrowheads="1"/>
          </p:cNvPicPr>
          <p:nvPr/>
        </p:nvPicPr>
        <p:blipFill>
          <a:blip r:embed="rId4" cstate="print"/>
          <a:srcRect r="5201"/>
          <a:stretch>
            <a:fillRect/>
          </a:stretch>
        </p:blipFill>
        <p:spPr bwMode="auto">
          <a:xfrm>
            <a:off x="3707904" y="1556792"/>
            <a:ext cx="1414750" cy="1989815"/>
          </a:xfrm>
          <a:prstGeom prst="rect">
            <a:avLst/>
          </a:prstGeom>
          <a:noFill/>
        </p:spPr>
      </p:pic>
      <p:pic>
        <p:nvPicPr>
          <p:cNvPr id="1033" name="Picture 9" descr="D:\мои работы\109___03\IMG_1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1999">
            <a:off x="6179543" y="4249085"/>
            <a:ext cx="2088232" cy="1566174"/>
          </a:xfrm>
          <a:prstGeom prst="rect">
            <a:avLst/>
          </a:prstGeom>
          <a:noFill/>
        </p:spPr>
      </p:pic>
      <p:pic>
        <p:nvPicPr>
          <p:cNvPr id="1034" name="Picture 10" descr="D:\мои работы\105___11\IMG_1270.JPG"/>
          <p:cNvPicPr>
            <a:picLocks noChangeAspect="1" noChangeArrowheads="1"/>
          </p:cNvPicPr>
          <p:nvPr/>
        </p:nvPicPr>
        <p:blipFill>
          <a:blip r:embed="rId6" cstate="print"/>
          <a:srcRect l="19075" t="7125" b="5333"/>
          <a:stretch>
            <a:fillRect/>
          </a:stretch>
        </p:blipFill>
        <p:spPr bwMode="auto">
          <a:xfrm rot="19978855">
            <a:off x="432356" y="4289509"/>
            <a:ext cx="1949240" cy="1581459"/>
          </a:xfrm>
          <a:prstGeom prst="rect">
            <a:avLst/>
          </a:prstGeom>
          <a:noFill/>
        </p:spPr>
      </p:pic>
      <p:pic>
        <p:nvPicPr>
          <p:cNvPr id="1036" name="Picture 12" descr="D:\мои работы\105___11\IMG_1300.JPG"/>
          <p:cNvPicPr>
            <a:picLocks noChangeAspect="1" noChangeArrowheads="1"/>
          </p:cNvPicPr>
          <p:nvPr/>
        </p:nvPicPr>
        <p:blipFill>
          <a:blip r:embed="rId7" cstate="print"/>
          <a:srcRect l="11509" t="21970" r="15257" b="8458"/>
          <a:stretch>
            <a:fillRect/>
          </a:stretch>
        </p:blipFill>
        <p:spPr bwMode="auto">
          <a:xfrm>
            <a:off x="2051720" y="1556792"/>
            <a:ext cx="1534907" cy="1944216"/>
          </a:xfrm>
          <a:prstGeom prst="rect">
            <a:avLst/>
          </a:prstGeom>
          <a:noFill/>
        </p:spPr>
      </p:pic>
      <p:pic>
        <p:nvPicPr>
          <p:cNvPr id="17" name="Picture 3" descr="C:\Users\Мама\Desktop\фото семья3\2013фото\IMG_2241.JPG"/>
          <p:cNvPicPr>
            <a:picLocks noChangeAspect="1" noChangeArrowheads="1"/>
          </p:cNvPicPr>
          <p:nvPr/>
        </p:nvPicPr>
        <p:blipFill>
          <a:blip r:embed="rId8" cstate="print"/>
          <a:srcRect l="15396" t="8587" r="18976" b="7090"/>
          <a:stretch>
            <a:fillRect/>
          </a:stretch>
        </p:blipFill>
        <p:spPr bwMode="auto">
          <a:xfrm rot="20474132">
            <a:off x="187972" y="1826122"/>
            <a:ext cx="1718681" cy="1656184"/>
          </a:xfrm>
          <a:prstGeom prst="rect">
            <a:avLst/>
          </a:prstGeom>
          <a:noFill/>
        </p:spPr>
      </p:pic>
      <p:pic>
        <p:nvPicPr>
          <p:cNvPr id="18" name="Picture 2" descr="F:\DCIM\117___11\IMG_2852.JPG"/>
          <p:cNvPicPr>
            <a:picLocks noChangeAspect="1" noChangeArrowheads="1"/>
          </p:cNvPicPr>
          <p:nvPr/>
        </p:nvPicPr>
        <p:blipFill>
          <a:blip r:embed="rId9" cstate="print"/>
          <a:srcRect t="6955"/>
          <a:stretch>
            <a:fillRect/>
          </a:stretch>
        </p:blipFill>
        <p:spPr bwMode="auto">
          <a:xfrm rot="771032">
            <a:off x="6766480" y="1929536"/>
            <a:ext cx="2232248" cy="1557738"/>
          </a:xfrm>
          <a:prstGeom prst="rect">
            <a:avLst/>
          </a:prstGeom>
          <a:noFill/>
        </p:spPr>
      </p:pic>
      <p:pic>
        <p:nvPicPr>
          <p:cNvPr id="1037" name="Picture 13" descr="F:\DCIM\117___11\IMG_2853.JPG"/>
          <p:cNvPicPr>
            <a:picLocks noChangeAspect="1" noChangeArrowheads="1"/>
          </p:cNvPicPr>
          <p:nvPr/>
        </p:nvPicPr>
        <p:blipFill>
          <a:blip r:embed="rId10" cstate="print"/>
          <a:srcRect b="17177"/>
          <a:stretch>
            <a:fillRect/>
          </a:stretch>
        </p:blipFill>
        <p:spPr bwMode="auto">
          <a:xfrm>
            <a:off x="3203848" y="5373216"/>
            <a:ext cx="2088232" cy="12971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работы над этим маленьким шедевром нам понадобятся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600" b="0" dirty="0" smtClean="0">
                <a:solidFill>
                  <a:schemeClr val="tx1"/>
                </a:solidFill>
              </a:rPr>
              <a:t>Длинная атласная лента 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Острая иголка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  Нитки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 Ножницы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Величина розочки зависит от ширины ленточки.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Если у вас ленты шириной 2,5 см - понадобится длина 33 см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Лента шириной 4 см - отрежьте 66 см в длину</a:t>
            </a:r>
          </a:p>
          <a:p>
            <a:r>
              <a:rPr lang="ru-RU" sz="2600" b="0" dirty="0" smtClean="0">
                <a:solidFill>
                  <a:schemeClr val="tx1"/>
                </a:solidFill>
              </a:rPr>
              <a:t>При ширине 5 см - около 1-го метра</a:t>
            </a:r>
          </a:p>
          <a:p>
            <a:r>
              <a:rPr lang="ru-RU" dirty="0" smtClean="0">
                <a:solidFill>
                  <a:srgbClr val="8D052C"/>
                </a:solidFill>
              </a:rPr>
              <a:t/>
            </a:r>
            <a:br>
              <a:rPr lang="ru-RU" dirty="0" smtClean="0">
                <a:solidFill>
                  <a:srgbClr val="8D052C"/>
                </a:solidFill>
              </a:rPr>
            </a:br>
            <a:endParaRPr lang="ru-RU" dirty="0">
              <a:solidFill>
                <a:srgbClr val="8D052C"/>
              </a:solidFill>
            </a:endParaRPr>
          </a:p>
        </p:txBody>
      </p:sp>
      <p:pic>
        <p:nvPicPr>
          <p:cNvPr id="3076" name="Picture 4" descr="C:\Users\Мама\Desktop\buton-rozy-iz-atlasnoy-l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088232" cy="1365704"/>
          </a:xfrm>
          <a:prstGeom prst="rect">
            <a:avLst/>
          </a:prstGeom>
          <a:noFill/>
        </p:spPr>
      </p:pic>
      <p:pic>
        <p:nvPicPr>
          <p:cNvPr id="3077" name="Picture 5" descr="C:\Users\Мама\Desktop\96320407_b127281_3587bc1e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334" y="4797152"/>
            <a:ext cx="2604124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028384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Алгоритм выполнения: роза, сложенная из лент</a:t>
            </a:r>
            <a:r>
              <a:rPr lang="ru-RU" sz="3600" b="0" dirty="0" smtClean="0"/>
              <a:t>.</a:t>
            </a: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5801" y="1398348"/>
            <a:ext cx="8517632" cy="388843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7030A0"/>
                </a:solidFill>
              </a:rPr>
              <a:t>Эти декоративные розы можно сделать из лент различных видов, отличающихся по ширине. Размер розы определяется шириной ленты и количеством сгибов.</a:t>
            </a: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       1.</a:t>
            </a:r>
            <a:r>
              <a:rPr lang="ru-RU" sz="2000" dirty="0" smtClean="0">
                <a:solidFill>
                  <a:srgbClr val="FF0000"/>
                </a:solidFill>
              </a:rPr>
              <a:t>Середина розы</a:t>
            </a:r>
            <a:r>
              <a:rPr lang="ru-RU" sz="2000" b="0" dirty="0">
                <a:solidFill>
                  <a:srgbClr val="FF0000"/>
                </a:solidFill>
              </a:rPr>
              <a:t>:</a:t>
            </a:r>
            <a:r>
              <a:rPr lang="ru-RU" sz="2000" b="0" dirty="0" smtClean="0">
                <a:solidFill>
                  <a:srgbClr val="FF0000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Держите ленты горизонтально, заверните с правого угла по диагонали так, чтобы у вас остался конец ленты около 1,5 см.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2. Держа ленту в  левой руке, а свёрнутый конец в правой, плотно сверните ленту в направлении против часовой стрелки на один оборот.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Мама\Desktop\rose_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18208"/>
            <a:ext cx="5701858" cy="2235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3600400"/>
          </a:xfrm>
        </p:spPr>
        <p:txBody>
          <a:bodyPr>
            <a:normAutofit/>
          </a:bodyPr>
          <a:lstStyle/>
          <a:p>
            <a:pPr algn="l"/>
            <a:r>
              <a:rPr lang="ru-RU" sz="2700" b="0" dirty="0" smtClean="0">
                <a:solidFill>
                  <a:schemeClr val="tx1"/>
                </a:solidFill>
              </a:rPr>
              <a:t>3. Сделайте ещё два оборота, чтобы получилась середина розы.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4. Держа крепко ленту, проведите иглу с нитью сквозь все слои ленты.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5. Сделайте ещё два стежка сквозь все слои ленты. Оставьте нить висеть свободно.</a:t>
            </a:r>
            <a:endParaRPr lang="ru-RU" sz="2700" b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Мама\Desktop\rose_0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29714"/>
            <a:ext cx="8064896" cy="21936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700" b="0" dirty="0" smtClean="0">
                <a:solidFill>
                  <a:schemeClr val="tx1"/>
                </a:solidFill>
              </a:rPr>
              <a:t>6. </a:t>
            </a:r>
            <a:r>
              <a:rPr lang="ru-RU" sz="2700" dirty="0" smtClean="0">
                <a:solidFill>
                  <a:srgbClr val="FF0000"/>
                </a:solidFill>
              </a:rPr>
              <a:t>Лепестки розы:</a:t>
            </a:r>
            <a:r>
              <a:rPr lang="ru-RU" sz="2700" b="0" dirty="0" smtClean="0">
                <a:solidFill>
                  <a:schemeClr val="tx1"/>
                </a:solidFill>
              </a:rPr>
              <a:t> Держите середину розы в правой руке. Отогните верхний край ленты назад  вниз другой рукой.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7.  Оберните ленту один раз вокруг середины.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8. Проведите иглу сквозь все слои  у основания розы</a:t>
            </a:r>
            <a:r>
              <a:rPr lang="ru-RU" sz="2400" b="0" dirty="0" smtClean="0">
                <a:solidFill>
                  <a:schemeClr val="tx1"/>
                </a:solidFill>
              </a:rPr>
              <a:t>.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Мама\Desktop\rose_0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6" y="3356992"/>
            <a:ext cx="8583760" cy="2351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>
                <a:solidFill>
                  <a:schemeClr val="tx1"/>
                </a:solidFill>
              </a:rPr>
              <a:t>9. Сделайте второй стежок сквозь все слои 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10. Заверните ещё раз верхний край ленты назад и вниз.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11. Снова оберните лентой середину розы.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8194" name="Picture 2" descr="C:\Users\Мама\Desktop\rose_0-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7848669" cy="18059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56794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12. Закрепите лепестки несколькими стежками.</a:t>
            </a:r>
            <a:br>
              <a:rPr lang="ru-RU" sz="2400" dirty="0" smtClean="0"/>
            </a:br>
            <a:r>
              <a:rPr lang="ru-RU" sz="2400" dirty="0" smtClean="0"/>
              <a:t>13. Продолжайте складывать ленту, делая обороты и стежки, пока не получится роза нужного размера.</a:t>
            </a:r>
            <a:endParaRPr lang="ru-RU" sz="2400" dirty="0"/>
          </a:p>
        </p:txBody>
      </p:sp>
      <p:pic>
        <p:nvPicPr>
          <p:cNvPr id="8196" name="Picture 4" descr="C:\Users\Мама\Desktop\rose_0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4725144"/>
            <a:ext cx="4707139" cy="19864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69679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TS102669679</Template>
  <TotalTime>0</TotalTime>
  <Words>362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TS102669679</vt:lpstr>
      <vt:lpstr>                                               Судогодский р-н   Бурякова О.И. Керова Л.Н.                 </vt:lpstr>
      <vt:lpstr>Цель: развитие пространственного представления, логического мышления, исполнительского умения.</vt:lpstr>
      <vt:lpstr>Слайд 3</vt:lpstr>
      <vt:lpstr>Выставка работ</vt:lpstr>
      <vt:lpstr>Для работы над этим маленьким шедевром нам понадобятся:</vt:lpstr>
      <vt:lpstr> Алгоритм выполнения: роза, сложенная из лент.  </vt:lpstr>
      <vt:lpstr>3. Сделайте ещё два оборота, чтобы получилась середина розы. 4. Держа крепко ленту, проведите иглу с нитью сквозь все слои ленты. 5. Сделайте ещё два стежка сквозь все слои ленты. Оставьте нить висеть свободно.</vt:lpstr>
      <vt:lpstr> 6. Лепестки розы: Держите середину розы в правой руке. Отогните верхний край ленты назад  вниз другой рукой. 7.  Оберните ленту один раз вокруг середины. 8. Проведите иглу сквозь все слои  у основания розы. </vt:lpstr>
      <vt:lpstr>    9. Сделайте второй стежок сквозь все слои . 10. Заверните ещё раз верхний край ленты назад и вниз. 11. Снова оберните лентой середину розы. </vt:lpstr>
      <vt:lpstr> </vt:lpstr>
      <vt:lpstr>18. Обрежьте лишнюю нить у основания, не задевая стежки. 19. Роза готова. </vt:lpstr>
      <vt:lpstr>20.Для того, чтобы сделать листья согните концы ленты к середине </vt:lpstr>
      <vt:lpstr>Источники информации</vt:lpstr>
      <vt:lpstr>Всего вам доброго,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2013-11-24T16:27:21Z</dcterms:created>
  <dcterms:modified xsi:type="dcterms:W3CDTF">2014-01-08T16:47:47Z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TC026696799991</vt:lpwstr>
  </property>
</Properties>
</file>