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3284890-85D2-4D7B-8EF5-15A9C1DB8F42}" type="datetimeFigureOut">
              <a:rPr lang="en-US" smtClean="0"/>
              <a:t>9/17/2014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77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0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3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9/17/2014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71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6F822A4-8DA6-4447-9B1F-C5DB58435268}" type="datetimeFigureOut">
              <a:rPr lang="en-US" smtClean="0"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69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9/17/2014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0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9/17/2014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9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9/17/2014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3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9/17/2014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901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9/17/2014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3693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772C379-9A7C-4C87-A116-CBE9F58B04C5}" type="datetimeFigureOut">
              <a:rPr lang="en-US" smtClean="0"/>
              <a:t>9/17/2014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9766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  <a:latin typeface="a_RomanusCps" panose="04030302060702020802" pitchFamily="82" charset="-52"/>
              </a:rPr>
              <a:t>Литературно-музыкальная композиция «Ты чистейшей любви торжество»</a:t>
            </a:r>
            <a:endParaRPr lang="ru-RU" sz="5400" b="1" dirty="0">
              <a:solidFill>
                <a:srgbClr val="002060"/>
              </a:solidFill>
              <a:latin typeface="a_RomanusCps" panose="04030302060702020802" pitchFamily="8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48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5628" y="604710"/>
            <a:ext cx="8435663" cy="4050792"/>
          </a:xfrm>
        </p:spPr>
        <p:txBody>
          <a:bodyPr>
            <a:normAutofit/>
          </a:bodyPr>
          <a:lstStyle/>
          <a:p>
            <a:pPr marL="1371400" lvl="5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Рук нежных теплоту я ощущаю вновь,</a:t>
            </a:r>
          </a:p>
          <a:p>
            <a:pPr marL="548640" lvl="2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Так явно вижу облик твой, родная,</a:t>
            </a:r>
          </a:p>
          <a:p>
            <a:pPr marL="548640" lvl="2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И материнская прекрасная любовь</a:t>
            </a:r>
          </a:p>
          <a:p>
            <a:pPr marL="548640" lvl="2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Мне лечит душу, сердце согревая.</a:t>
            </a:r>
          </a:p>
          <a:p>
            <a:pPr marL="822960" lvl="3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В.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Чернобельская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Фото дети, портрет, живопись, мама, художники, ребёнок, дитя, женский образ, из сети, жанровые сце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3" y="456393"/>
            <a:ext cx="3967026" cy="43474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5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мудрость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smtClean="0"/>
              <a:t> При солнце тепло, а при матери добро.</a:t>
            </a:r>
          </a:p>
          <a:p>
            <a:r>
              <a:rPr lang="ru-RU" sz="3600" dirty="0" smtClean="0"/>
              <a:t> Мать кормит детей, как земля людей.</a:t>
            </a:r>
          </a:p>
          <a:p>
            <a:r>
              <a:rPr lang="ru-RU" sz="3600" dirty="0" smtClean="0"/>
              <a:t> Нет такого дружка, как родная матушка</a:t>
            </a:r>
          </a:p>
          <a:p>
            <a:r>
              <a:rPr lang="ru-RU" sz="3600" dirty="0" smtClean="0"/>
              <a:t> Молодая жена плачет до росы утренней, </a:t>
            </a:r>
          </a:p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Сестрица – до золота кольца,</a:t>
            </a:r>
          </a:p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Мать до веку.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9162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487" y="0"/>
            <a:ext cx="6942613" cy="125401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«Молитва матери»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487" y="1081825"/>
            <a:ext cx="10754761" cy="561518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53256" y="3033966"/>
            <a:ext cx="458930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все их </a:t>
            </a:r>
            <a:r>
              <a:rPr lang="ru-RU" dirty="0" smtClean="0"/>
              <a:t>сомнения</a:t>
            </a:r>
          </a:p>
          <a:p>
            <a:r>
              <a:rPr lang="ru-RU" dirty="0" smtClean="0"/>
              <a:t>И </a:t>
            </a:r>
            <a:r>
              <a:rPr lang="ru-RU" dirty="0"/>
              <a:t>смятения,</a:t>
            </a:r>
          </a:p>
          <a:p>
            <a:r>
              <a:rPr lang="ru-RU" dirty="0"/>
              <a:t>На спотыкания и причуды</a:t>
            </a:r>
          </a:p>
          <a:p>
            <a:r>
              <a:rPr lang="ru-RU" dirty="0"/>
              <a:t>На завихрения</a:t>
            </a:r>
          </a:p>
          <a:p>
            <a:r>
              <a:rPr lang="ru-RU" dirty="0"/>
              <a:t>И увлечения,</a:t>
            </a:r>
          </a:p>
          <a:p>
            <a:r>
              <a:rPr lang="ru-RU" dirty="0"/>
              <a:t>На заблуждения</a:t>
            </a:r>
          </a:p>
          <a:p>
            <a:r>
              <a:rPr lang="ru-RU" dirty="0"/>
              <a:t>И остуды</a:t>
            </a:r>
          </a:p>
          <a:p>
            <a:r>
              <a:rPr lang="ru-RU" dirty="0" smtClean="0"/>
              <a:t>Только любовь раскрывает сердца,</a:t>
            </a:r>
          </a:p>
          <a:p>
            <a:r>
              <a:rPr lang="ru-RU" dirty="0" smtClean="0"/>
              <a:t>Лишь перед ней отступает горе,</a:t>
            </a:r>
          </a:p>
          <a:p>
            <a:r>
              <a:rPr lang="ru-RU" dirty="0" smtClean="0"/>
              <a:t>Мне нужно очень много любви.</a:t>
            </a:r>
          </a:p>
          <a:p>
            <a:r>
              <a:rPr lang="ru-RU" dirty="0" smtClean="0"/>
              <a:t>Ты -  мать</a:t>
            </a:r>
          </a:p>
          <a:p>
            <a:r>
              <a:rPr lang="ru-RU" dirty="0" smtClean="0"/>
              <a:t>Ты меня понимаешь…</a:t>
            </a:r>
          </a:p>
          <a:p>
            <a:r>
              <a:rPr lang="ru-RU" dirty="0" smtClean="0"/>
              <a:t>					А. Яшин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3487" y="1377578"/>
            <a:ext cx="4443210" cy="463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dirty="0"/>
              <a:t>Заступница, дай мне большую душу,</a:t>
            </a:r>
          </a:p>
          <a:p>
            <a:pPr>
              <a:lnSpc>
                <a:spcPct val="110000"/>
              </a:lnSpc>
            </a:pPr>
            <a:r>
              <a:rPr lang="ru-RU" dirty="0"/>
              <a:t>Сердце доброе,</a:t>
            </a:r>
          </a:p>
          <a:p>
            <a:pPr>
              <a:lnSpc>
                <a:spcPct val="110000"/>
              </a:lnSpc>
            </a:pPr>
            <a:r>
              <a:rPr lang="ru-RU" dirty="0"/>
              <a:t>Око недремлющее,</a:t>
            </a:r>
          </a:p>
          <a:p>
            <a:pPr>
              <a:lnSpc>
                <a:spcPct val="110000"/>
              </a:lnSpc>
            </a:pPr>
            <a:r>
              <a:rPr lang="ru-RU" dirty="0"/>
              <a:t>Голос мягкий, отходчивый, ласковый,</a:t>
            </a:r>
          </a:p>
          <a:p>
            <a:pPr>
              <a:lnSpc>
                <a:spcPct val="110000"/>
              </a:lnSpc>
            </a:pPr>
            <a:r>
              <a:rPr lang="ru-RU" dirty="0"/>
              <a:t>Руки крепкие, незлобивые, -</a:t>
            </a:r>
          </a:p>
          <a:p>
            <a:pPr>
              <a:lnSpc>
                <a:spcPct val="110000"/>
              </a:lnSpc>
            </a:pPr>
            <a:r>
              <a:rPr lang="ru-RU" dirty="0"/>
              <a:t>Очень трудно матерью быть!</a:t>
            </a:r>
          </a:p>
          <a:p>
            <a:pPr>
              <a:lnSpc>
                <a:spcPct val="110000"/>
              </a:lnSpc>
            </a:pPr>
            <a:r>
              <a:rPr lang="ru-RU" dirty="0"/>
              <a:t>Не власти прошу,</a:t>
            </a:r>
          </a:p>
          <a:p>
            <a:pPr>
              <a:lnSpc>
                <a:spcPct val="110000"/>
              </a:lnSpc>
            </a:pPr>
            <a:r>
              <a:rPr lang="ru-RU" dirty="0"/>
              <a:t>Не за деньги стою.</a:t>
            </a:r>
          </a:p>
          <a:p>
            <a:pPr>
              <a:lnSpc>
                <a:spcPct val="110000"/>
              </a:lnSpc>
            </a:pPr>
            <a:r>
              <a:rPr lang="ru-RU" dirty="0"/>
              <a:t>Вдохни, сердобольная, в грудь мою</a:t>
            </a:r>
          </a:p>
          <a:p>
            <a:pPr>
              <a:lnSpc>
                <a:spcPct val="110000"/>
              </a:lnSpc>
            </a:pPr>
            <a:r>
              <a:rPr lang="ru-RU" dirty="0"/>
              <a:t>Столько любви и силы,</a:t>
            </a:r>
          </a:p>
          <a:p>
            <a:pPr>
              <a:lnSpc>
                <a:spcPct val="110000"/>
              </a:lnSpc>
            </a:pPr>
            <a:r>
              <a:rPr lang="ru-RU" dirty="0"/>
              <a:t>Чтоб до могилы</a:t>
            </a:r>
          </a:p>
          <a:p>
            <a:pPr>
              <a:lnSpc>
                <a:spcPct val="110000"/>
              </a:lnSpc>
            </a:pPr>
            <a:r>
              <a:rPr lang="ru-RU" dirty="0"/>
              <a:t>На всю семью – </a:t>
            </a:r>
          </a:p>
          <a:p>
            <a:pPr>
              <a:lnSpc>
                <a:spcPct val="110000"/>
              </a:lnSpc>
            </a:pPr>
            <a:r>
              <a:rPr lang="ru-RU" dirty="0"/>
              <a:t>На мужа, на сына, на дочерь мою,-</a:t>
            </a:r>
          </a:p>
          <a:p>
            <a:pPr>
              <a:lnSpc>
                <a:spcPct val="110000"/>
              </a:lnSpc>
            </a:pPr>
            <a:r>
              <a:rPr lang="ru-RU" dirty="0"/>
              <a:t>На каждый характер хватило,</a:t>
            </a:r>
          </a:p>
          <a:p>
            <a:endParaRPr lang="ru-RU" dirty="0"/>
          </a:p>
        </p:txBody>
      </p:sp>
      <p:pic>
        <p:nvPicPr>
          <p:cNvPr id="2050" name="Picture 2" descr="Материалы за Май 2009 года &quot; Страница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46" y="443019"/>
            <a:ext cx="3027434" cy="443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71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252" y="315864"/>
            <a:ext cx="10724147" cy="1371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 матери в изобразительном искусстве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179" y="1315453"/>
            <a:ext cx="5101389" cy="4719587"/>
          </a:xfrm>
        </p:spPr>
        <p:txBody>
          <a:bodyPr/>
          <a:lstStyle/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Матери, как наиболее значимой личности в жизни практически каждого человека, посвящено множество произведений искусства. </a:t>
            </a:r>
          </a:p>
          <a:p>
            <a:endParaRPr lang="ru-RU" dirty="0"/>
          </a:p>
        </p:txBody>
      </p:sp>
      <p:pic>
        <p:nvPicPr>
          <p:cNvPr id="3074" name="Picture 2" descr="http://rpp.nashaucheba.ru/pars_docs/refs/127/126720/img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8" t="16842" r="8568"/>
          <a:stretch/>
        </p:blipFill>
        <p:spPr bwMode="auto">
          <a:xfrm>
            <a:off x="5678904" y="1572126"/>
            <a:ext cx="5903495" cy="475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2841" y="5616714"/>
            <a:ext cx="4291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Петров-Водкин «Петроградская Мадонна»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70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63" y="491790"/>
            <a:ext cx="4251325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00088" y="5901930"/>
            <a:ext cx="46426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Рафаэль «Сикстинская Мадонна»</a:t>
            </a:r>
            <a:endParaRPr lang="ru-RU" alt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68663" y="365798"/>
            <a:ext cx="6757779" cy="5936241"/>
          </a:xfrm>
        </p:spPr>
        <p:txBody>
          <a:bodyPr>
            <a:normAutofit/>
          </a:bodyPr>
          <a:lstStyle/>
          <a:p>
            <a:r>
              <a:rPr lang="ru-RU" dirty="0"/>
              <a:t>В картине гениально воплощена идея материнства. Прекрасная молодая женщина с ребёнком на руках легко ступает навстречу своей трагической судьбе: чтобы люди были счастливы, Мария должна отдать им своего сына - маленького Иисуса на страдание и муку. Легко ступая по облакам, Мария спускается к людям, неся им самое дорогое - своё дитя. Она знает о грядущих страданиях, ожидающих её сына. В ней чистота и сила, удивительная простота. </a:t>
            </a:r>
            <a:endParaRPr lang="ru-RU" dirty="0" smtClean="0"/>
          </a:p>
          <a:p>
            <a:r>
              <a:rPr lang="ru-RU" dirty="0" smtClean="0"/>
              <a:t>Во </a:t>
            </a:r>
            <a:r>
              <a:rPr lang="ru-RU" dirty="0"/>
              <a:t>взгляде же Сикстинской мадонны есть нечто такое, что словно позволяет нам заглянуть ей в душу. в чуть приподнятых бровях мадонны, в широко раскрытых глазах - причем сам взгляд ее не фиксирован и трудно уловим, словно она смотрит не на нас, а мимо или сквозь нас, - есть оттенок тревоги и того выражения, которое появляется у человека, когда ему вдруг открывается его судьба. </a:t>
            </a:r>
          </a:p>
        </p:txBody>
      </p:sp>
    </p:spTree>
    <p:extLst>
      <p:ext uri="{BB962C8B-B14F-4D97-AF65-F5344CB8AC3E}">
        <p14:creationId xmlns:p14="http://schemas.microsoft.com/office/powerpoint/2010/main" val="155454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 descr="C:\Users\Елена\Downloads\леонардо да Винчи Мадонна Лит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6" y="642594"/>
            <a:ext cx="4214813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29200" y="85994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Леонардо да Винчи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«Мадонна 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младенцем»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792329" y="2112829"/>
            <a:ext cx="6368716" cy="4882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Художники во все времена обращались к изображению матери, вкладывая в этот образ красоту и гармонию мира, самые возвышенные чувства и всю духовную силу человечества.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4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0" y="1143728"/>
            <a:ext cx="3432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ru-RU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П.Пикассо</a:t>
            </a:r>
            <a:r>
              <a:rPr lang="en-GB" alt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GB" altLang="ru-RU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Мать</a:t>
            </a:r>
            <a:r>
              <a:rPr lang="en-GB" alt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en-GB" altLang="ru-RU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дитя</a:t>
            </a:r>
            <a:r>
              <a:rPr lang="ru-RU" alt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96" y="468095"/>
            <a:ext cx="4962696" cy="591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43074" y="3689684"/>
            <a:ext cx="56789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матери одухотворён нежностью – лицо её прекрасно. Вглядитесь, как мать и дитя слиты в неразрывное целое очертанием силуэта</a:t>
            </a:r>
          </a:p>
        </p:txBody>
      </p:sp>
    </p:spTree>
    <p:extLst>
      <p:ext uri="{BB962C8B-B14F-4D97-AF65-F5344CB8AC3E}">
        <p14:creationId xmlns:p14="http://schemas.microsoft.com/office/powerpoint/2010/main" val="30643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685" y="4639987"/>
            <a:ext cx="10058400" cy="752375"/>
          </a:xfrm>
        </p:spPr>
        <p:txBody>
          <a:bodyPr>
            <a:normAutofit/>
          </a:bodyPr>
          <a:lstStyle/>
          <a:p>
            <a:r>
              <a:rPr lang="en-GB" altLang="ru-RU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Б.Неменский</a:t>
            </a:r>
            <a:r>
              <a:rPr lang="ru-RU" alt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en-GB" altLang="ru-RU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Тишина</a:t>
            </a:r>
            <a:r>
              <a:rPr lang="ru-RU" alt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75" y="400593"/>
            <a:ext cx="7689850" cy="4051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6860" y="5016175"/>
            <a:ext cx="6336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Рука  </a:t>
            </a:r>
            <a:r>
              <a:rPr lang="ru-RU" sz="2400" dirty="0"/>
              <a:t>матери </a:t>
            </a:r>
            <a:r>
              <a:rPr lang="ru-RU" sz="2400" dirty="0" smtClean="0"/>
              <a:t>охраняет </a:t>
            </a:r>
            <a:r>
              <a:rPr lang="ru-RU" sz="2400" dirty="0"/>
              <a:t>малыша. Но какая нежная и хрупкая эта тишина, как она нуждается в защите! </a:t>
            </a:r>
          </a:p>
        </p:txBody>
      </p:sp>
    </p:spTree>
    <p:extLst>
      <p:ext uri="{BB962C8B-B14F-4D97-AF65-F5344CB8AC3E}">
        <p14:creationId xmlns:p14="http://schemas.microsoft.com/office/powerpoint/2010/main" val="324063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TC103457510[[fn=Савон]]</Template>
  <TotalTime>76</TotalTime>
  <Words>435</Words>
  <Application>Microsoft Office PowerPoint</Application>
  <PresentationFormat>Широкоэкранный</PresentationFormat>
  <Paragraphs>56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a_RomanusCps</vt:lpstr>
      <vt:lpstr>Century Gothic</vt:lpstr>
      <vt:lpstr>Garamond</vt:lpstr>
      <vt:lpstr>Times New Roman</vt:lpstr>
      <vt:lpstr>Savon</vt:lpstr>
      <vt:lpstr>Литературно-музыкальная композиция «Ты чистейшей любви торжество»</vt:lpstr>
      <vt:lpstr>Презентация PowerPoint</vt:lpstr>
      <vt:lpstr>Народная мудрость</vt:lpstr>
      <vt:lpstr>«Молитва матери»</vt:lpstr>
      <vt:lpstr>Образ матери в изобразительном искусстве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Литературно-музыкальная композиция «Ты чистейшей любви торжество»</dc:title>
  <dc:creator>Татьяна</dc:creator>
  <cp:lastModifiedBy>Татьяна</cp:lastModifiedBy>
  <cp:revision>10</cp:revision>
  <dcterms:created xsi:type="dcterms:W3CDTF">2014-09-11T01:00:11Z</dcterms:created>
  <dcterms:modified xsi:type="dcterms:W3CDTF">2014-09-17T05:49:28Z</dcterms:modified>
</cp:coreProperties>
</file>