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4" r:id="rId4"/>
    <p:sldId id="275" r:id="rId5"/>
    <p:sldId id="272" r:id="rId6"/>
    <p:sldId id="276" r:id="rId7"/>
    <p:sldId id="273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8" d="100"/>
          <a:sy n="10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1268760"/>
            <a:ext cx="5723468" cy="3816424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образовательное учреждение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средняя общеобразовательная школа № 35 города Смоленска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швы: шов вперед иглу, шнурок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ыполнила: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технологии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категории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Цыганкова Алла Петровна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57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21745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Справа налево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Шнурок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Справа налево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://artpekarnya.ru/image_file/05_09_2012/shnur_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5" t="52540" r="16747" b="27600"/>
          <a:stretch/>
        </p:blipFill>
        <p:spPr bwMode="auto">
          <a:xfrm>
            <a:off x="5796136" y="2204864"/>
            <a:ext cx="2074984" cy="7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artpekarnya.ru/image_file/05_09_2012/shnur_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t="45382" r="19518" b="42148"/>
          <a:stretch/>
        </p:blipFill>
        <p:spPr bwMode="auto">
          <a:xfrm>
            <a:off x="5848889" y="3356992"/>
            <a:ext cx="2022231" cy="47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78496" y="1007410"/>
            <a:ext cx="3064827" cy="8169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вперёд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иголку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310" y="1556616"/>
            <a:ext cx="3048891" cy="4537068"/>
          </a:xfrm>
        </p:spPr>
        <p:txBody>
          <a:bodyPr>
            <a:normAutofit fontScale="85000" lnSpcReduction="20000"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/>
              <a:t>Ряд </a:t>
            </a:r>
            <a:r>
              <a:rPr lang="ru-RU" sz="1900" dirty="0"/>
              <a:t>стежков и пропусков одной длины. </a:t>
            </a:r>
            <a:r>
              <a:rPr lang="ru-RU" sz="1900" dirty="0" smtClean="0"/>
              <a:t>По </a:t>
            </a:r>
            <a:r>
              <a:rPr lang="ru-RU" sz="1900" dirty="0"/>
              <a:t>изнаночной стороне ткани стежки такой же длины будут располагаться между лицевыми стежками. Длина стежка может быть разной</a:t>
            </a:r>
            <a:r>
              <a:rPr lang="ru-RU" sz="1900" dirty="0" smtClean="0"/>
              <a:t>.</a:t>
            </a:r>
            <a:r>
              <a:rPr lang="ru-RU" sz="1900" dirty="0"/>
              <a:t> Так в белой глади этим швом обводят контур узора, выполняя стежки длиной от 1 до 2 мм. В счётной вышивке (шов набор) стежки могут иметь длину 3—4 мм, а в узорах, полностью выполняемых этим швом, — 6—8 мм. Шов можно выполнять как по счёту нитей, так и по рисованному контуру. Стежки можно располагать в два и более </a:t>
            </a:r>
            <a:r>
              <a:rPr lang="ru-RU" sz="1900" dirty="0" smtClean="0"/>
              <a:t>рядов.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шов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7"/>
          <a:stretch/>
        </p:blipFill>
        <p:spPr bwMode="auto">
          <a:xfrm>
            <a:off x="4844559" y="836712"/>
            <a:ext cx="315100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шов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1"/>
          <a:stretch/>
        </p:blipFill>
        <p:spPr bwMode="auto">
          <a:xfrm>
            <a:off x="4771001" y="2276872"/>
            <a:ext cx="329812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artpekarnya.ru/image_file/02_08_2012/svpig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26" y="3573016"/>
            <a:ext cx="244827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3348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97797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6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979168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Справа налево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019192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Справа налево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://artpekarnya.ru/image_file/05_09_2012/shnur_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5" t="52540" r="16747" b="27600"/>
          <a:stretch/>
        </p:blipFill>
        <p:spPr bwMode="auto">
          <a:xfrm>
            <a:off x="5796136" y="2204864"/>
            <a:ext cx="2074984" cy="756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2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93241" y="863405"/>
            <a:ext cx="3064827" cy="67039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шнурок</a:t>
            </a:r>
            <a:endParaRPr lang="ru-RU" dirty="0"/>
          </a:p>
        </p:txBody>
      </p:sp>
      <p:pic>
        <p:nvPicPr>
          <p:cNvPr id="5" name="Объект 4" descr="http://www.devchatam.ru/devthatam/images/ris_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1"/>
          <a:stretch/>
        </p:blipFill>
        <p:spPr bwMode="auto">
          <a:xfrm>
            <a:off x="4741718" y="908720"/>
            <a:ext cx="2278554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0108" y="1559156"/>
            <a:ext cx="3048891" cy="4165149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Выполняется в </a:t>
            </a:r>
            <a:r>
              <a:rPr lang="ru-RU" dirty="0"/>
              <a:t>два приёма. Сначала по прямой линии или по контуру узора </a:t>
            </a:r>
            <a:r>
              <a:rPr lang="ru-RU" dirty="0" smtClean="0"/>
              <a:t>выполняют стежки шва </a:t>
            </a:r>
            <a:r>
              <a:rPr lang="ru-RU" dirty="0"/>
              <a:t>-вперёд иголку. Расстояние между стежками должно быть в два раза меньше длины стежка. Затем иглу с ниткой (чаще другого цвета) </a:t>
            </a:r>
            <a:r>
              <a:rPr lang="ru-RU" dirty="0" smtClean="0"/>
              <a:t>подводят </a:t>
            </a:r>
            <a:r>
              <a:rPr lang="ru-RU" dirty="0"/>
              <a:t>под каждый стежок сверху вниз, не прокалывая ткани. Если </a:t>
            </a:r>
            <a:r>
              <a:rPr lang="ru-RU" dirty="0" smtClean="0"/>
              <a:t>иглу </a:t>
            </a:r>
            <a:r>
              <a:rPr lang="ru-RU" dirty="0"/>
              <a:t>с ниткой подводить под стежки то сверху вниз, то снизу вверх, получится другой вид </a:t>
            </a:r>
            <a:r>
              <a:rPr lang="ru-RU" dirty="0" smtClean="0"/>
              <a:t>шва. </a:t>
            </a:r>
            <a:endParaRPr lang="ru-RU" dirty="0"/>
          </a:p>
        </p:txBody>
      </p:sp>
      <p:pic>
        <p:nvPicPr>
          <p:cNvPr id="6" name="Рисунок 5" descr="http://www.devchatam.ru/devthatam/images/ris_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1" b="17100"/>
          <a:stretch/>
        </p:blipFill>
        <p:spPr bwMode="auto">
          <a:xfrm>
            <a:off x="5508104" y="2492896"/>
            <a:ext cx="2346945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rtpekarnya.ru/image_file/05_09_2012/shnur_obr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52028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54204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Справа налево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Шнурок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://artpekarnya.ru/image_file/05_09_2012/shnur_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5" t="52540" r="16747" b="27600"/>
          <a:stretch/>
        </p:blipFill>
        <p:spPr bwMode="auto">
          <a:xfrm>
            <a:off x="5796136" y="2204864"/>
            <a:ext cx="2074984" cy="756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швы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21745"/>
              </p:ext>
            </p:extLst>
          </p:nvPr>
        </p:nvGraphicFramePr>
        <p:xfrm>
          <a:off x="1463675" y="1412875"/>
          <a:ext cx="6564709" cy="31790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5338"/>
                <a:gridCol w="2065338"/>
                <a:gridCol w="2434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Схема шва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Вперед иглу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Справа налево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/>
                        <a:t>Шнурок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Справа налево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://artpekarnya.ru/image_file/05_09_2012/shnur_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5" t="52540" r="16747" b="27600"/>
          <a:stretch/>
        </p:blipFill>
        <p:spPr bwMode="auto">
          <a:xfrm>
            <a:off x="5796136" y="2204864"/>
            <a:ext cx="2074984" cy="756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258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    муниципальное бюджетное образовательное учреждение средняя общеобразовательная школа № 35 города Смоленска    Простейшие швы: шов вперед иглу, шнурок  Выполнила:  учитель технологии  высшей категории  Цыганкова Алла Петровна </vt:lpstr>
      <vt:lpstr>Шов вперёд иголку </vt:lpstr>
      <vt:lpstr>Простейшие швы</vt:lpstr>
      <vt:lpstr>Простейшие швы</vt:lpstr>
      <vt:lpstr>Простейшие швы</vt:lpstr>
      <vt:lpstr>Простейшие швы</vt:lpstr>
      <vt:lpstr>Шов шнурок</vt:lpstr>
      <vt:lpstr>Простейшие швы</vt:lpstr>
      <vt:lpstr>Простейшие швы</vt:lpstr>
      <vt:lpstr>Простейшие швы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Простейшие швы</dc:title>
  <cp:lastModifiedBy>Учитель</cp:lastModifiedBy>
  <cp:revision>26</cp:revision>
  <dcterms:modified xsi:type="dcterms:W3CDTF">2012-11-08T12:50:11Z</dcterms:modified>
</cp:coreProperties>
</file>