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81" r:id="rId11"/>
    <p:sldId id="283" r:id="rId12"/>
    <p:sldId id="264" r:id="rId13"/>
    <p:sldId id="265" r:id="rId14"/>
    <p:sldId id="266" r:id="rId15"/>
    <p:sldId id="282" r:id="rId16"/>
    <p:sldId id="285" r:id="rId17"/>
    <p:sldId id="287" r:id="rId18"/>
    <p:sldId id="267" r:id="rId19"/>
    <p:sldId id="272" r:id="rId20"/>
    <p:sldId id="277" r:id="rId21"/>
    <p:sldId id="280" r:id="rId22"/>
    <p:sldId id="278" r:id="rId23"/>
    <p:sldId id="268" r:id="rId24"/>
    <p:sldId id="270" r:id="rId25"/>
    <p:sldId id="271" r:id="rId26"/>
    <p:sldId id="275" r:id="rId27"/>
    <p:sldId id="279" r:id="rId28"/>
    <p:sldId id="273" r:id="rId29"/>
    <p:sldId id="274" r:id="rId30"/>
    <p:sldId id="269" r:id="rId31"/>
    <p:sldId id="276" r:id="rId32"/>
    <p:sldId id="289" r:id="rId33"/>
    <p:sldId id="288" r:id="rId3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164" y="-9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7"/>
          <p:cNvCxnSpPr/>
          <p:nvPr/>
        </p:nvCxnSpPr>
        <p:spPr>
          <a:xfrm>
            <a:off x="146367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12"/>
          <p:cNvCxnSpPr/>
          <p:nvPr/>
        </p:nvCxnSpPr>
        <p:spPr>
          <a:xfrm>
            <a:off x="4708525" y="3549650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Овал 13"/>
          <p:cNvSpPr/>
          <p:nvPr/>
        </p:nvSpPr>
        <p:spPr>
          <a:xfrm>
            <a:off x="4540250" y="3525838"/>
            <a:ext cx="46038" cy="46037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33C71-51BE-4C5E-85E2-8B5847D187D3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8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C300E-FBA6-4777-933E-2094980402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B1ADB-04E0-4A52-8436-F9881594C75B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0302A-CF10-4A3A-8102-4B2F1E0127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73D88D-DB47-4D11-9DD7-83BC11265D04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5DB55-D351-4029-83E4-060B8F0D60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C2B5C8-7699-48C8-856C-F3E6C79499CD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5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C6E6D-6FDD-466E-B7FD-5F3C438260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6"/>
          <p:cNvCxnSpPr/>
          <p:nvPr/>
        </p:nvCxnSpPr>
        <p:spPr>
          <a:xfrm>
            <a:off x="685800" y="4916488"/>
            <a:ext cx="7924800" cy="4762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16C19C-03E9-4F82-8D47-D48CCC4DE58A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EB94B-568F-43CE-BFB5-C342F76FB0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AE4D2-2D36-4910-8965-E92DA341B7BF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098CC-D037-4B46-AA1F-03C37B3BA4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Прямая соединительная линия 9"/>
          <p:cNvCxnSpPr/>
          <p:nvPr/>
        </p:nvCxnSpPr>
        <p:spPr>
          <a:xfrm>
            <a:off x="563563" y="2179638"/>
            <a:ext cx="3748087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6"/>
          <p:cNvCxnSpPr/>
          <p:nvPr/>
        </p:nvCxnSpPr>
        <p:spPr>
          <a:xfrm>
            <a:off x="4754563" y="2179638"/>
            <a:ext cx="3749675" cy="1587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87FC3-8D30-4103-AD39-8633BF2078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Дата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5CD68C-878F-45D7-9260-810C5FC96969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E95DD-59C8-439D-A9FA-F0891F7E76A8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4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069261-EEE8-45AD-935C-BB99B994F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120C7-348D-422A-94E8-471AA4506F60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3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9531D-7730-4157-AB65-FCD53BFA59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CF809C-43EE-40A3-AAB7-A83F9BE4DFF6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9D540-9448-4F2E-AE28-7118F6823D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0007A-28B8-48FA-8E67-9B68C86E538F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F00F9F-71F5-4779-AB0A-E15E45114B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5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Текст 8"/>
          <p:cNvSpPr>
            <a:spLocks noGrp="1"/>
          </p:cNvSpPr>
          <p:nvPr>
            <p:ph type="body" idx="1"/>
          </p:nvPr>
        </p:nvSpPr>
        <p:spPr bwMode="auto">
          <a:xfrm>
            <a:off x="457200" y="1447800"/>
            <a:ext cx="8229600" cy="467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950"/>
            <a:ext cx="2590800" cy="38417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FCD2A48-9237-4BD3-BF59-A708B9D449A3}" type="datetimeFigureOut">
              <a:rPr lang="ru-RU"/>
              <a:pPr>
                <a:defRPr/>
              </a:pPr>
              <a:t>02.02.2014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950"/>
            <a:ext cx="3581400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725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35C6560D-99B7-412A-B3B6-19CA63B5A1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transition spd="slow" advClick="0" advTm="5000">
    <p:randomBar dir="vert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4200" kern="1200" spc="-10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F9F9F9"/>
          </a:solidFill>
          <a:latin typeface="Constantia" pitchFamily="18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4888" indent="-228600" algn="l" rtl="0" eaLnBrk="0" fontAlgn="base" hangingPunct="0">
        <a:spcBef>
          <a:spcPts val="300"/>
        </a:spcBef>
        <a:spcAft>
          <a:spcPct val="0"/>
        </a:spcAft>
        <a:buClr>
          <a:srgbClr val="B37732"/>
        </a:buClr>
        <a:buSzPct val="85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ts val="300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ts val="338"/>
        </a:spcBef>
        <a:spcAft>
          <a:spcPct val="0"/>
        </a:spcAft>
        <a:buClr>
          <a:srgbClr val="D6903D"/>
        </a:buClr>
        <a:buSzPct val="85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9%20&#1084;&#1072;&#1103;\&#1046;&#1091;&#1088;&#1072;&#1074;&#1083;&#1080;%20(&#1082;&#1092;%20&#1051;&#1077;&#1090;&#1103;&#1090;%20&#1078;&#1091;&#1088;&#1072;&#1074;&#1083;&#1080;%201957).mp3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5" descr="May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Журавли (кф Летят журавли 1957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2385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2565400"/>
            <a:ext cx="5400675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8" descr="4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549275"/>
            <a:ext cx="437038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565400"/>
            <a:ext cx="5400675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6" descr="c64f02e5e5aacb13afe01aa65162654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04813"/>
            <a:ext cx="4286250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4175125" cy="6103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 descr="17928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916113"/>
            <a:ext cx="3817938" cy="305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1700213"/>
            <a:ext cx="5113337" cy="3752850"/>
          </a:xfrm>
        </p:spPr>
      </p:pic>
      <p:sp>
        <p:nvSpPr>
          <p:cNvPr id="25602" name="AutoShape 3" descr="079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3" name="AutoShape 5" descr="079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5604" name="AutoShape 7" descr="079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5605" name="Picture 9" descr="07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80063" y="1125538"/>
            <a:ext cx="3236912" cy="457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88913"/>
            <a:ext cx="6372225" cy="4316412"/>
          </a:xfrm>
        </p:spPr>
      </p:pic>
      <p:pic>
        <p:nvPicPr>
          <p:cNvPr id="26626" name="Picture 3" descr="stalingrad-4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759200"/>
            <a:ext cx="3959225" cy="282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36838"/>
            <a:ext cx="5256213" cy="394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6" descr="71b8f6b45c1272bdd5d87fe6282f16eb3dc4f5b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04813"/>
            <a:ext cx="428625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5" descr="panorama_volgograd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5616575" cy="4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7" descr="638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841750"/>
            <a:ext cx="40671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5" descr="67314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60350"/>
            <a:ext cx="65532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7" descr="origin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4300" y="4070350"/>
            <a:ext cx="5040313" cy="265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692150"/>
            <a:ext cx="5018087" cy="551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3" descr="32556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936750"/>
            <a:ext cx="4186238" cy="328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854325"/>
            <a:ext cx="5040313" cy="377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6" descr="637041726jpeg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333375"/>
            <a:ext cx="5715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798513"/>
            <a:ext cx="8920163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492375"/>
            <a:ext cx="5400675" cy="405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6" descr="300px-Bundesarchiv_Bild_183-B22359,_Russland,_Kampf_um_Stalingrad,_Panzer_T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33375"/>
            <a:ext cx="4525962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2636838"/>
            <a:ext cx="5256213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AutoShape 6" descr="30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795" name="AutoShape 8" descr="30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796" name="AutoShape 10" descr="30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797" name="AutoShape 12" descr="30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798" name="AutoShape 14" descr="30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799" name="AutoShape 16" descr="30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0" name="AutoShape 18" descr="30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3801" name="AutoShape 20" descr="30s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3802" name="Picture 24" descr="t_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87675" y="333375"/>
            <a:ext cx="59404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708275"/>
            <a:ext cx="50419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6" descr="1273203562_002_17070_stalingrad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333375"/>
            <a:ext cx="525145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2565400"/>
            <a:ext cx="5651500" cy="400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3" descr="1347962165_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375" y="260350"/>
            <a:ext cx="5249863" cy="359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09813"/>
            <a:ext cx="6156325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3" descr="ZwcuQzeOGy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8963" y="188913"/>
            <a:ext cx="4745037" cy="329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404813"/>
            <a:ext cx="4278312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4" descr="12b178e06249b9da038551d378d0ebf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989138"/>
            <a:ext cx="4208463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92350"/>
            <a:ext cx="6300788" cy="456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4" name="Picture 4" descr="1283887716_sovetskie-sapery-v-rajone-stalingr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88913"/>
            <a:ext cx="47625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8459788" cy="634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04813"/>
            <a:ext cx="7777163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8" y="2239963"/>
            <a:ext cx="6213475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4" descr="stalingrad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15888"/>
            <a:ext cx="4419600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24138"/>
            <a:ext cx="5688012" cy="4233862"/>
          </a:xfrm>
        </p:spPr>
      </p:pic>
      <p:pic>
        <p:nvPicPr>
          <p:cNvPr id="15362" name="Picture 3" descr="310108_stalingrad_2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26035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04813"/>
            <a:ext cx="8675688" cy="621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Рисунок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0"/>
            <a:ext cx="457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8" descr="37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2205038"/>
            <a:ext cx="3995737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imStalengrades-4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628775"/>
            <a:ext cx="8642350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5" descr="im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2" name="Picture 9" descr="1326170403_za_oboronu_stalingrad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2205038"/>
            <a:ext cx="720090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260350"/>
            <a:ext cx="4849812" cy="6057900"/>
          </a:xfrm>
        </p:spPr>
      </p:pic>
      <p:pic>
        <p:nvPicPr>
          <p:cNvPr id="16386" name="Picture 3" descr="0005-005-Stalin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263" y="2349500"/>
            <a:ext cx="3995737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2413000"/>
            <a:ext cx="5976937" cy="4295775"/>
          </a:xfrm>
        </p:spPr>
      </p:pic>
      <p:pic>
        <p:nvPicPr>
          <p:cNvPr id="17410" name="Picture 3" descr="wow_6_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404813"/>
            <a:ext cx="4284662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950" y="2781300"/>
            <a:ext cx="5327650" cy="3890963"/>
          </a:xfrm>
        </p:spPr>
      </p:pic>
      <p:pic>
        <p:nvPicPr>
          <p:cNvPr id="18434" name="Picture 3" descr="full_Stalingra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33375"/>
            <a:ext cx="4778375" cy="293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2852738"/>
            <a:ext cx="5111750" cy="3733800"/>
          </a:xfrm>
        </p:spPr>
      </p:pic>
      <p:pic>
        <p:nvPicPr>
          <p:cNvPr id="19458" name="Picture 3" descr="lusakova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3800" y="188913"/>
            <a:ext cx="38100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924175"/>
            <a:ext cx="5292725" cy="364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yaborov-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88913"/>
            <a:ext cx="47625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692150"/>
            <a:ext cx="3600450" cy="551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 descr="ANd9GcRtqj3pUlQim_V7NHCFEtGmbtcv8NysQCwY19weWNf0rn-0NeR76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1773238"/>
            <a:ext cx="4248150" cy="292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247</TotalTime>
  <Words>0</Words>
  <Application>Microsoft Office PowerPoint</Application>
  <PresentationFormat>Экран (4:3)</PresentationFormat>
  <Paragraphs>0</Paragraphs>
  <Slides>33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33</vt:i4>
      </vt:variant>
    </vt:vector>
  </HeadingPairs>
  <TitlesOfParts>
    <vt:vector size="41" baseType="lpstr">
      <vt:lpstr>Arial</vt:lpstr>
      <vt:lpstr>Constantia</vt:lpstr>
      <vt:lpstr>Wingdings 2</vt:lpstr>
      <vt:lpstr>Calibri</vt:lpstr>
      <vt:lpstr>Бумажная</vt:lpstr>
      <vt:lpstr>Бумажная</vt:lpstr>
      <vt:lpstr>Бумажная</vt:lpstr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Black.User</dc:creator>
  <cp:lastModifiedBy>Оксана</cp:lastModifiedBy>
  <cp:revision>17</cp:revision>
  <dcterms:created xsi:type="dcterms:W3CDTF">2013-05-03T15:19:04Z</dcterms:created>
  <dcterms:modified xsi:type="dcterms:W3CDTF">2014-02-02T14:56:01Z</dcterms:modified>
</cp:coreProperties>
</file>