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ry\Desktop\1444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6357937"/>
            <a:ext cx="2857520" cy="8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lery\Desktop\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\Desktop\2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888</cp:lastModifiedBy>
  <cp:revision>3</cp:revision>
  <dcterms:modified xsi:type="dcterms:W3CDTF">2014-02-03T08:28:16Z</dcterms:modified>
</cp:coreProperties>
</file>