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Valery\Desktop\15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3" descr="C:\Users\Valery\Desktop\Рисунок1.gif"/>
          <p:cNvPicPr>
            <a:picLocks noChangeAspect="1" noChangeArrowheads="1"/>
          </p:cNvPicPr>
          <p:nvPr/>
        </p:nvPicPr>
        <p:blipFill>
          <a:blip r:embed="rId3" cstate="print"/>
          <a:srcRect t="88940" r="72115" b="5904"/>
          <a:stretch>
            <a:fillRect/>
          </a:stretch>
        </p:blipFill>
        <p:spPr bwMode="auto">
          <a:xfrm rot="5400000">
            <a:off x="-71439" y="5643586"/>
            <a:ext cx="1285853" cy="11429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Марина\Рабочий стол\9 мая\75516853_po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345" y="117158"/>
            <a:ext cx="4381499" cy="3286124"/>
          </a:xfrm>
          <a:prstGeom prst="rect">
            <a:avLst/>
          </a:prstGeom>
          <a:noFill/>
        </p:spPr>
      </p:pic>
      <p:pic>
        <p:nvPicPr>
          <p:cNvPr id="1028" name="Picture 4" descr="C:\Documents and Settings\Марина\Рабочий стол\9 мая\8(13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20498" y="3257548"/>
            <a:ext cx="4913505" cy="3357586"/>
          </a:xfrm>
          <a:prstGeom prst="rect">
            <a:avLst/>
          </a:prstGeom>
          <a:noFill/>
        </p:spPr>
      </p:pic>
      <p:pic>
        <p:nvPicPr>
          <p:cNvPr id="8" name="Picture 5" descr="C:\Users\Valery\Desktop\0_23ab4_ec8334de_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722854">
            <a:off x="5643051" y="753544"/>
            <a:ext cx="2615120" cy="1763032"/>
          </a:xfrm>
          <a:prstGeom prst="rect">
            <a:avLst/>
          </a:prstGeom>
          <a:noFill/>
        </p:spPr>
      </p:pic>
      <p:pic>
        <p:nvPicPr>
          <p:cNvPr id="9" name="Picture 3" descr="C:\Users\Valery\Desktop\127159215781904154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1538" y="4214818"/>
            <a:ext cx="1944216" cy="1944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C:\Documents and Settings\Марина\Рабочий стол\9 мая\86872396_S_Dnyom_Pobedu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71999" cy="3428999"/>
          </a:xfrm>
          <a:prstGeom prst="rect">
            <a:avLst/>
          </a:prstGeom>
          <a:noFill/>
        </p:spPr>
      </p:pic>
      <p:pic>
        <p:nvPicPr>
          <p:cNvPr id="4" name="Picture 3" descr="C:\Documents and Settings\Марина\Рабочий стол\9 мая\imag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8663" y="3125222"/>
            <a:ext cx="5855337" cy="3732778"/>
          </a:xfrm>
          <a:prstGeom prst="rect">
            <a:avLst/>
          </a:prstGeom>
          <a:noFill/>
        </p:spPr>
      </p:pic>
      <p:pic>
        <p:nvPicPr>
          <p:cNvPr id="6" name="Picture 3" descr="C:\Users\Valery\Desktop\0_23ac0_887223f1_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147718">
            <a:off x="88337" y="4537222"/>
            <a:ext cx="2841178" cy="1040131"/>
          </a:xfrm>
          <a:prstGeom prst="rect">
            <a:avLst/>
          </a:prstGeom>
          <a:noFill/>
        </p:spPr>
      </p:pic>
      <p:pic>
        <p:nvPicPr>
          <p:cNvPr id="7" name="Picture 8" descr="C:\Users\Valery\Desktop\image84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8717"/>
          <a:stretch>
            <a:fillRect/>
          </a:stretch>
        </p:blipFill>
        <p:spPr bwMode="auto">
          <a:xfrm rot="1244573">
            <a:off x="5111626" y="524977"/>
            <a:ext cx="3318533" cy="19343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Марина\Рабочий стол\9 мая\full_Kakzhiveshvetera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198" y="428644"/>
            <a:ext cx="4210050" cy="5715000"/>
          </a:xfrm>
          <a:prstGeom prst="rect">
            <a:avLst/>
          </a:prstGeom>
          <a:noFill/>
        </p:spPr>
      </p:pic>
      <p:pic>
        <p:nvPicPr>
          <p:cNvPr id="2051" name="Picture 3" descr="C:\Documents and Settings\Марина\Рабочий стол\9 мая\1340426832_13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-24"/>
            <a:ext cx="4298959" cy="3224219"/>
          </a:xfrm>
          <a:prstGeom prst="rect">
            <a:avLst/>
          </a:prstGeom>
          <a:noFill/>
        </p:spPr>
      </p:pic>
      <p:pic>
        <p:nvPicPr>
          <p:cNvPr id="2052" name="Picture 4" descr="C:\Documents and Settings\Марина\Рабочий стол\9 мая\7whamr8kmktsemomlgu3zna4m-(page-picture-large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24137" y="3357562"/>
            <a:ext cx="4748457" cy="3143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PresentationFormat>Экран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888</cp:lastModifiedBy>
  <cp:revision>1</cp:revision>
  <dcterms:modified xsi:type="dcterms:W3CDTF">2014-02-03T08:10:43Z</dcterms:modified>
</cp:coreProperties>
</file>