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8;&#1080;&#1085;&#1072;\&#1056;&#1072;&#1073;&#1086;&#1095;&#1080;&#1081;%20&#1089;&#1090;&#1086;&#1083;\&#1084;&#1072;&#1088;&#1080;&#1085;&#1072;\&#1042;&#1077;&#1083;&#1080;&#1082;&#1072;&#1103;%20&#1054;&#1090;.%20&#1074;&#1086;&#1081;&#1085;&#1072;\Yuriy-Levitan-Vnimanie-Govorit-Moskva(muzofon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8;&#1080;&#1085;&#1072;\&#1056;&#1072;&#1073;&#1086;&#1095;&#1080;&#1081;%20&#1089;&#1090;&#1086;&#1083;\&#1084;&#1072;&#1088;&#1080;&#1085;&#1072;\&#1042;&#1077;&#1083;&#1080;&#1082;&#1072;&#1103;%20&#1054;&#1090;.%20&#1074;&#1086;&#1081;&#1085;&#1072;\metronom1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642918"/>
            <a:ext cx="885831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Этих дней 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смолкнет слава!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C:\Users\Valery\AppData\Local\Temp\wz739a\Я-помню-Я-горжусь_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9793" y="3571876"/>
            <a:ext cx="4368223" cy="26432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315461">
            <a:off x="-839189" y="4489361"/>
            <a:ext cx="4420890" cy="934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90265">
            <a:off x="5476974" y="4580636"/>
            <a:ext cx="4420890" cy="934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908" y="55721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зам. директора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воспитательной работе 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ФГОУ-СОШ №21 МО РФ </a:t>
            </a:r>
          </a:p>
          <a:p>
            <a:pPr algn="ctr"/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Кримлян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Ваграмовна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рина\Рабочий стол\9 мая\942617151e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-78829"/>
            <a:ext cx="4714876" cy="6936829"/>
          </a:xfrm>
          <a:prstGeom prst="rect">
            <a:avLst/>
          </a:prstGeom>
          <a:noFill/>
        </p:spPr>
      </p:pic>
      <p:pic>
        <p:nvPicPr>
          <p:cNvPr id="1028" name="Picture 4" descr="C:\Documents and Settings\Марина\Рабочий стол\9 мая\6398880q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512563" cy="6858000"/>
          </a:xfrm>
          <a:prstGeom prst="rect">
            <a:avLst/>
          </a:prstGeom>
          <a:noFill/>
        </p:spPr>
      </p:pic>
      <p:pic>
        <p:nvPicPr>
          <p:cNvPr id="9" name="Yuriy-Levitan-Vnimanie-Govorit-Moskv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64343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рина\Рабочий стол\9 ма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13290"/>
            <a:ext cx="3024685" cy="4087412"/>
          </a:xfrm>
          <a:prstGeom prst="rect">
            <a:avLst/>
          </a:prstGeom>
          <a:noFill/>
        </p:spPr>
      </p:pic>
      <p:pic>
        <p:nvPicPr>
          <p:cNvPr id="2051" name="Picture 3" descr="C:\Documents and Settings\Марина\Рабочий стол\9 мая\87066164709384786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74" y="285728"/>
            <a:ext cx="4954912" cy="3143272"/>
          </a:xfrm>
          <a:prstGeom prst="rect">
            <a:avLst/>
          </a:prstGeom>
          <a:noFill/>
        </p:spPr>
      </p:pic>
      <p:pic>
        <p:nvPicPr>
          <p:cNvPr id="2053" name="Picture 5" descr="C:\Documents and Settings\Марина\Рабочий стол\9 мая\tn_zzz 31.08 w (3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714752"/>
            <a:ext cx="4000507" cy="300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\AppData\Local\Temp\wz5d2d\Я-помню-Я-горжусь_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035902"/>
          </a:xfrm>
          <a:prstGeom prst="rect">
            <a:avLst/>
          </a:prstGeom>
          <a:noFill/>
        </p:spPr>
      </p:pic>
      <p:pic>
        <p:nvPicPr>
          <p:cNvPr id="3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1481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PresentationFormat>Экран (4:3)</PresentationFormat>
  <Paragraphs>9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888</cp:lastModifiedBy>
  <cp:revision>1</cp:revision>
  <dcterms:modified xsi:type="dcterms:W3CDTF">2014-02-03T08:09:20Z</dcterms:modified>
</cp:coreProperties>
</file>