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5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1597-639A-424E-AD79-E9FBA3E4E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14765-1158-4E4E-80A4-8C0429B53C56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F501-6091-4D7F-B5D8-8E362E5FF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4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2FD5F-E871-43C6-8B7F-B6CF1880B9EE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00E2-88CE-49DE-ABE7-E2A854090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9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C7A7-1B1A-4197-9949-F2FF53A77C7D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4AA9-8668-42EB-B404-54AB66895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0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41F0-4C19-4402-8010-9485F93DF437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35BF-72F3-4497-BA31-04DF82420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02A0-E104-473B-9574-978BB2450505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8DA8-FA87-4784-B7D6-7D50D8ADC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2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2AF3-A9FD-4386-B11A-2531BAA7592C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ADDF-320A-43EF-9656-54F183510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1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7109-77E6-4DCB-AABA-598FC5F399B7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294B-CC80-4C25-9AC8-6FFC96291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1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C091-2451-40BA-B46E-32CA5C2C0138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679C-E3EF-4AE1-B5C7-F2EDE2EDA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5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B8F0-7EBC-4596-8F57-29384582B85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4487-51C7-4D0E-9EF2-2B5AEB9E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4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88EB-D536-464A-B215-8EA13F4682A1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4095-C4FC-46E7-BCBC-1061E4DAF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555E0-08E1-4DC1-90C8-31AE16ECC14A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988DB8-1E61-4585-94FF-D1028710F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ru-RU" sz="8000" dirty="0" smtClean="0">
                <a:solidFill>
                  <a:srgbClr val="002060"/>
                </a:solidFill>
              </a:rPr>
              <a:t>Люблю мой край родной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848872" cy="5832647"/>
          </a:xfrm>
        </p:spPr>
      </p:pic>
    </p:spTree>
    <p:extLst>
      <p:ext uri="{BB962C8B-B14F-4D97-AF65-F5344CB8AC3E}">
        <p14:creationId xmlns:p14="http://schemas.microsoft.com/office/powerpoint/2010/main" val="11434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7"/>
            <a:ext cx="7272808" cy="5976664"/>
          </a:xfrm>
        </p:spPr>
      </p:pic>
    </p:spTree>
    <p:extLst>
      <p:ext uri="{BB962C8B-B14F-4D97-AF65-F5344CB8AC3E}">
        <p14:creationId xmlns:p14="http://schemas.microsoft.com/office/powerpoint/2010/main" val="20391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144200" cy="5904656"/>
          </a:xfrm>
        </p:spPr>
      </p:pic>
    </p:spTree>
    <p:extLst>
      <p:ext uri="{BB962C8B-B14F-4D97-AF65-F5344CB8AC3E}">
        <p14:creationId xmlns:p14="http://schemas.microsoft.com/office/powerpoint/2010/main" val="4845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04664"/>
            <a:ext cx="7704856" cy="6453336"/>
          </a:xfrm>
        </p:spPr>
      </p:pic>
    </p:spTree>
    <p:extLst>
      <p:ext uri="{BB962C8B-B14F-4D97-AF65-F5344CB8AC3E}">
        <p14:creationId xmlns:p14="http://schemas.microsoft.com/office/powerpoint/2010/main" val="30127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836712"/>
            <a:ext cx="8136904" cy="5688632"/>
          </a:xfrm>
        </p:spPr>
      </p:pic>
    </p:spTree>
    <p:extLst>
      <p:ext uri="{BB962C8B-B14F-4D97-AF65-F5344CB8AC3E}">
        <p14:creationId xmlns:p14="http://schemas.microsoft.com/office/powerpoint/2010/main" val="17577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992888" cy="5832648"/>
          </a:xfrm>
        </p:spPr>
      </p:pic>
    </p:spTree>
    <p:extLst>
      <p:ext uri="{BB962C8B-B14F-4D97-AF65-F5344CB8AC3E}">
        <p14:creationId xmlns:p14="http://schemas.microsoft.com/office/powerpoint/2010/main" val="36348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764704"/>
            <a:ext cx="7848872" cy="5760640"/>
          </a:xfrm>
        </p:spPr>
      </p:pic>
    </p:spTree>
    <p:extLst>
      <p:ext uri="{BB962C8B-B14F-4D97-AF65-F5344CB8AC3E}">
        <p14:creationId xmlns:p14="http://schemas.microsoft.com/office/powerpoint/2010/main" val="5157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560840" cy="5904656"/>
          </a:xfrm>
        </p:spPr>
      </p:pic>
    </p:spTree>
    <p:extLst>
      <p:ext uri="{BB962C8B-B14F-4D97-AF65-F5344CB8AC3E}">
        <p14:creationId xmlns:p14="http://schemas.microsoft.com/office/powerpoint/2010/main" val="1616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6" y="692696"/>
            <a:ext cx="7360224" cy="5760640"/>
          </a:xfrm>
        </p:spPr>
      </p:pic>
    </p:spTree>
    <p:extLst>
      <p:ext uri="{BB962C8B-B14F-4D97-AF65-F5344CB8AC3E}">
        <p14:creationId xmlns:p14="http://schemas.microsoft.com/office/powerpoint/2010/main" val="29027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208912" cy="5760640"/>
          </a:xfrm>
        </p:spPr>
      </p:pic>
    </p:spTree>
    <p:extLst>
      <p:ext uri="{BB962C8B-B14F-4D97-AF65-F5344CB8AC3E}">
        <p14:creationId xmlns:p14="http://schemas.microsoft.com/office/powerpoint/2010/main" val="28441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408712" cy="6237312"/>
          </a:xfrm>
        </p:spPr>
      </p:pic>
    </p:spTree>
    <p:extLst>
      <p:ext uri="{BB962C8B-B14F-4D97-AF65-F5344CB8AC3E}">
        <p14:creationId xmlns:p14="http://schemas.microsoft.com/office/powerpoint/2010/main" val="10920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848872" cy="6048672"/>
          </a:xfrm>
        </p:spPr>
      </p:pic>
    </p:spTree>
    <p:extLst>
      <p:ext uri="{BB962C8B-B14F-4D97-AF65-F5344CB8AC3E}">
        <p14:creationId xmlns:p14="http://schemas.microsoft.com/office/powerpoint/2010/main" val="22769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632848" cy="5832648"/>
          </a:xfrm>
        </p:spPr>
      </p:pic>
    </p:spTree>
    <p:extLst>
      <p:ext uri="{BB962C8B-B14F-4D97-AF65-F5344CB8AC3E}">
        <p14:creationId xmlns:p14="http://schemas.microsoft.com/office/powerpoint/2010/main" val="6715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32777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20688"/>
            <a:ext cx="7992888" cy="5904656"/>
          </a:xfrm>
        </p:spPr>
      </p:pic>
    </p:spTree>
    <p:extLst>
      <p:ext uri="{BB962C8B-B14F-4D97-AF65-F5344CB8AC3E}">
        <p14:creationId xmlns:p14="http://schemas.microsoft.com/office/powerpoint/2010/main" val="8845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92696"/>
            <a:ext cx="7848872" cy="5904656"/>
          </a:xfrm>
        </p:spPr>
      </p:pic>
    </p:spTree>
    <p:extLst>
      <p:ext uri="{BB962C8B-B14F-4D97-AF65-F5344CB8AC3E}">
        <p14:creationId xmlns:p14="http://schemas.microsoft.com/office/powerpoint/2010/main" val="35425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488832" cy="6120679"/>
          </a:xfrm>
        </p:spPr>
      </p:pic>
    </p:spTree>
    <p:extLst>
      <p:ext uri="{BB962C8B-B14F-4D97-AF65-F5344CB8AC3E}">
        <p14:creationId xmlns:p14="http://schemas.microsoft.com/office/powerpoint/2010/main" val="31577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9"/>
            <a:ext cx="7704856" cy="6120680"/>
          </a:xfrm>
        </p:spPr>
      </p:pic>
    </p:spTree>
    <p:extLst>
      <p:ext uri="{BB962C8B-B14F-4D97-AF65-F5344CB8AC3E}">
        <p14:creationId xmlns:p14="http://schemas.microsoft.com/office/powerpoint/2010/main" val="40512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12933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632848" cy="5832647"/>
          </a:xfrm>
        </p:spPr>
      </p:pic>
    </p:spTree>
    <p:extLst>
      <p:ext uri="{BB962C8B-B14F-4D97-AF65-F5344CB8AC3E}">
        <p14:creationId xmlns:p14="http://schemas.microsoft.com/office/powerpoint/2010/main" val="31939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8" cy="5688632"/>
          </a:xfrm>
        </p:spPr>
      </p:pic>
    </p:spTree>
    <p:extLst>
      <p:ext uri="{BB962C8B-B14F-4D97-AF65-F5344CB8AC3E}">
        <p14:creationId xmlns:p14="http://schemas.microsoft.com/office/powerpoint/2010/main" val="7901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344816" cy="5832647"/>
          </a:xfrm>
        </p:spPr>
      </p:pic>
    </p:spTree>
    <p:extLst>
      <p:ext uri="{BB962C8B-B14F-4D97-AF65-F5344CB8AC3E}">
        <p14:creationId xmlns:p14="http://schemas.microsoft.com/office/powerpoint/2010/main" val="25390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5976663"/>
          </a:xfrm>
        </p:spPr>
      </p:pic>
    </p:spTree>
    <p:extLst>
      <p:ext uri="{BB962C8B-B14F-4D97-AF65-F5344CB8AC3E}">
        <p14:creationId xmlns:p14="http://schemas.microsoft.com/office/powerpoint/2010/main" val="34594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904655"/>
          </a:xfrm>
        </p:spPr>
      </p:pic>
    </p:spTree>
    <p:extLst>
      <p:ext uri="{BB962C8B-B14F-4D97-AF65-F5344CB8AC3E}">
        <p14:creationId xmlns:p14="http://schemas.microsoft.com/office/powerpoint/2010/main" val="11607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7" cy="5976664"/>
          </a:xfrm>
        </p:spPr>
      </p:pic>
    </p:spTree>
    <p:extLst>
      <p:ext uri="{BB962C8B-B14F-4D97-AF65-F5344CB8AC3E}">
        <p14:creationId xmlns:p14="http://schemas.microsoft.com/office/powerpoint/2010/main" val="41517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776864" cy="5544615"/>
          </a:xfrm>
        </p:spPr>
      </p:pic>
    </p:spTree>
    <p:extLst>
      <p:ext uri="{BB962C8B-B14F-4D97-AF65-F5344CB8AC3E}">
        <p14:creationId xmlns:p14="http://schemas.microsoft.com/office/powerpoint/2010/main" val="13280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920880" cy="5544615"/>
          </a:xfrm>
        </p:spPr>
      </p:pic>
    </p:spTree>
    <p:extLst>
      <p:ext uri="{BB962C8B-B14F-4D97-AF65-F5344CB8AC3E}">
        <p14:creationId xmlns:p14="http://schemas.microsoft.com/office/powerpoint/2010/main" val="35008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48680"/>
            <a:ext cx="7704856" cy="5904656"/>
          </a:xfrm>
        </p:spPr>
      </p:pic>
    </p:spTree>
    <p:extLst>
      <p:ext uri="{BB962C8B-B14F-4D97-AF65-F5344CB8AC3E}">
        <p14:creationId xmlns:p14="http://schemas.microsoft.com/office/powerpoint/2010/main" val="863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904656"/>
          </a:xfrm>
        </p:spPr>
      </p:pic>
    </p:spTree>
    <p:extLst>
      <p:ext uri="{BB962C8B-B14F-4D97-AF65-F5344CB8AC3E}">
        <p14:creationId xmlns:p14="http://schemas.microsoft.com/office/powerpoint/2010/main" val="1044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JM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4_JMX</Template>
  <TotalTime>58</TotalTime>
  <Words>5</Words>
  <Application>Microsoft Office PowerPoint</Application>
  <PresentationFormat>Экран (4:3)</PresentationFormat>
  <Paragraphs>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4_JMX</vt:lpstr>
      <vt:lpstr>Люблю мой край родной!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Люблю мой край родной!</dc:title>
  <dc:creator>dixis</dc:creator>
  <cp:lastModifiedBy>dixis</cp:lastModifiedBy>
  <cp:revision>6</cp:revision>
  <dcterms:created xsi:type="dcterms:W3CDTF">2014-04-13T11:33:52Z</dcterms:created>
  <dcterms:modified xsi:type="dcterms:W3CDTF">2014-04-13T12:32:20Z</dcterms:modified>
</cp:coreProperties>
</file>