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3" r:id="rId2"/>
    <p:sldId id="270" r:id="rId3"/>
    <p:sldId id="256" r:id="rId4"/>
    <p:sldId id="257" r:id="rId5"/>
    <p:sldId id="258" r:id="rId6"/>
    <p:sldId id="259" r:id="rId7"/>
    <p:sldId id="260" r:id="rId8"/>
    <p:sldId id="263" r:id="rId9"/>
    <p:sldId id="271" r:id="rId10"/>
    <p:sldId id="262" r:id="rId11"/>
    <p:sldId id="272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E65E0-AA6B-443D-97F4-14BD32117936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7C5F7-9CE7-4B2D-B35C-135B75226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6ADB97-1FAA-4837-8810-2E558D716E42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4AFD7-0F08-44F2-AB0D-F61F4F5AB1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6ADB97-1FAA-4837-8810-2E558D716E42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4AFD7-0F08-44F2-AB0D-F61F4F5AB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6ADB97-1FAA-4837-8810-2E558D716E42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4AFD7-0F08-44F2-AB0D-F61F4F5AB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6ADB97-1FAA-4837-8810-2E558D716E42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4AFD7-0F08-44F2-AB0D-F61F4F5AB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6ADB97-1FAA-4837-8810-2E558D716E42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4AFD7-0F08-44F2-AB0D-F61F4F5AB1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6ADB97-1FAA-4837-8810-2E558D716E42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4AFD7-0F08-44F2-AB0D-F61F4F5AB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6ADB97-1FAA-4837-8810-2E558D716E42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4AFD7-0F08-44F2-AB0D-F61F4F5AB1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6ADB97-1FAA-4837-8810-2E558D716E42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4AFD7-0F08-44F2-AB0D-F61F4F5AB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6ADB97-1FAA-4837-8810-2E558D716E42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4AFD7-0F08-44F2-AB0D-F61F4F5AB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6ADB97-1FAA-4837-8810-2E558D716E42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4AFD7-0F08-44F2-AB0D-F61F4F5AB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36ADB97-1FAA-4837-8810-2E558D716E42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5C4AFD7-0F08-44F2-AB0D-F61F4F5AB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36ADB97-1FAA-4837-8810-2E558D716E42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5C4AFD7-0F08-44F2-AB0D-F61F4F5AB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44.png"/><Relationship Id="rId4" Type="http://schemas.openxmlformats.org/officeDocument/2006/relationships/image" Target="../media/image4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5;&#1072;&#1090;\Documents\&#1088;&#1072;&#1073;&#1086;&#1090;&#1072;\&#1087;&#1077;&#1089;&#1077;&#1085;&#1082;&#1080;\Halloween\Beejuc.mid" TargetMode="Externa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5;&#1072;&#1090;\Documents\&#1088;&#1072;&#1073;&#1086;&#1090;&#1072;\&#1087;&#1077;&#1089;&#1077;&#1085;&#1082;&#1080;\Halloween\Spooky%20Scary%20Skeletons%20Music.wav" TargetMode="External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&#1085;&#1072;&#1090;\Documents\&#1088;&#1072;&#1073;&#1086;&#1090;&#1072;\&#1087;&#1077;&#1089;&#1077;&#1085;&#1082;&#1080;\Halloween\Ghost%2001.wav" TargetMode="External"/><Relationship Id="rId1" Type="http://schemas.openxmlformats.org/officeDocument/2006/relationships/audio" Target="../media/audio2.wav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5;&#1072;&#1090;\Documents\&#1088;&#1072;&#1073;&#1086;&#1090;&#1072;\&#1087;&#1077;&#1089;&#1077;&#1085;&#1082;&#1080;\Halloween\Halloween%20Party%20Music.wav" TargetMode="External"/><Relationship Id="rId5" Type="http://schemas.openxmlformats.org/officeDocument/2006/relationships/image" Target="../media/image56.png"/><Relationship Id="rId4" Type="http://schemas.openxmlformats.org/officeDocument/2006/relationships/image" Target="../media/image5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5;&#1072;&#1090;\Documents\&#1088;&#1072;&#1073;&#1086;&#1090;&#1072;\&#1087;&#1077;&#1089;&#1077;&#1085;&#1082;&#1080;\Halloween\Are%20You%20Ready%20For%20Halloween.wav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file:///C:\Users\&#1085;&#1072;&#1090;\Documents\&#1088;&#1072;&#1073;&#1086;&#1090;&#1072;\&#1087;&#1077;&#1089;&#1077;&#1085;&#1082;&#1080;\Halloween\halnight.mid" TargetMode="External"/><Relationship Id="rId1" Type="http://schemas.openxmlformats.org/officeDocument/2006/relationships/audio" Target="../media/audio1.wav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5;&#1072;&#1090;\Documents\&#1088;&#1072;&#1073;&#1086;&#1090;&#1072;\&#1087;&#1077;&#1089;&#1077;&#1085;&#1082;&#1080;\Halloween\Beejuc.mid" TargetMode="Externa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11" Type="http://schemas.openxmlformats.org/officeDocument/2006/relationships/image" Target="../media/image23.gif"/><Relationship Id="rId5" Type="http://schemas.openxmlformats.org/officeDocument/2006/relationships/image" Target="../media/image17.gif"/><Relationship Id="rId10" Type="http://schemas.openxmlformats.org/officeDocument/2006/relationships/image" Target="../media/image22.gif"/><Relationship Id="rId4" Type="http://schemas.openxmlformats.org/officeDocument/2006/relationships/image" Target="../media/image16.gif"/><Relationship Id="rId9" Type="http://schemas.openxmlformats.org/officeDocument/2006/relationships/image" Target="../media/image2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4.gif"/><Relationship Id="rId7" Type="http://schemas.openxmlformats.org/officeDocument/2006/relationships/image" Target="../media/image2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5;&#1072;&#1090;\Documents\&#1088;&#1072;&#1073;&#1086;&#1090;&#1072;\&#1087;&#1077;&#1089;&#1077;&#1085;&#1082;&#1080;\Halloween\exorcist.mid" TargetMode="External"/><Relationship Id="rId6" Type="http://schemas.openxmlformats.org/officeDocument/2006/relationships/image" Target="../media/image10.gif"/><Relationship Id="rId5" Type="http://schemas.openxmlformats.org/officeDocument/2006/relationships/image" Target="../media/image11.gif"/><Relationship Id="rId10" Type="http://schemas.openxmlformats.org/officeDocument/2006/relationships/image" Target="../media/image27.png"/><Relationship Id="rId4" Type="http://schemas.openxmlformats.org/officeDocument/2006/relationships/image" Target="../media/image9.gif"/><Relationship Id="rId9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5;&#1072;&#1090;\Documents\&#1088;&#1072;&#1073;&#1086;&#1090;&#1072;\&#1087;&#1077;&#1089;&#1077;&#1085;&#1082;&#1080;\Halloween\hallow.mid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13" Type="http://schemas.openxmlformats.org/officeDocument/2006/relationships/image" Target="../media/image39.png"/><Relationship Id="rId3" Type="http://schemas.openxmlformats.org/officeDocument/2006/relationships/image" Target="../media/image15.gif"/><Relationship Id="rId7" Type="http://schemas.openxmlformats.org/officeDocument/2006/relationships/image" Target="../media/image26.gif"/><Relationship Id="rId12" Type="http://schemas.openxmlformats.org/officeDocument/2006/relationships/image" Target="../media/image3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5;&#1072;&#1090;\Documents\&#1088;&#1072;&#1073;&#1086;&#1090;&#1072;\&#1087;&#1077;&#1089;&#1077;&#1085;&#1082;&#1080;\Halloween\halmystery.mid" TargetMode="External"/><Relationship Id="rId6" Type="http://schemas.openxmlformats.org/officeDocument/2006/relationships/image" Target="../media/image10.gif"/><Relationship Id="rId11" Type="http://schemas.openxmlformats.org/officeDocument/2006/relationships/image" Target="../media/image37.gif"/><Relationship Id="rId5" Type="http://schemas.openxmlformats.org/officeDocument/2006/relationships/image" Target="../media/image11.gif"/><Relationship Id="rId10" Type="http://schemas.openxmlformats.org/officeDocument/2006/relationships/image" Target="../media/image36.gif"/><Relationship Id="rId4" Type="http://schemas.openxmlformats.org/officeDocument/2006/relationships/image" Target="../media/image34.gif"/><Relationship Id="rId9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5;&#1072;&#1090;\Documents\&#1088;&#1072;&#1073;&#1086;&#1090;&#1072;\&#1087;&#1077;&#1089;&#1077;&#1085;&#1082;&#1080;\Halloween\munsters.mid" TargetMode="Externa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500042"/>
            <a:ext cx="781393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Внеклассное мероприятие, </a:t>
            </a:r>
            <a:endParaRPr lang="ru-RU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посвященное празднику</a:t>
            </a:r>
            <a:endParaRPr lang="en-US" sz="4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4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HALLOWEEN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214818"/>
            <a:ext cx="54835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Презентация для 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класс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4399" y="5214950"/>
            <a:ext cx="719235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Учитель: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Куприянова</a:t>
            </a:r>
            <a:endParaRPr lang="ru-RU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Наталья Евгеньевна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нат\Pictures\анимация\праздники\strax1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14290"/>
            <a:ext cx="4857784" cy="643802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357166"/>
            <a:ext cx="4953600" cy="144655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HeroicExtremeRightFacing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The witch</a:t>
            </a:r>
            <a:endParaRPr lang="ru-RU" sz="8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7171" name="Picture 3" descr="C:\Users\нат\Pictures\strax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85728"/>
            <a:ext cx="2143140" cy="2060712"/>
          </a:xfrm>
          <a:prstGeom prst="rect">
            <a:avLst/>
          </a:prstGeom>
          <a:noFill/>
        </p:spPr>
      </p:pic>
      <p:pic>
        <p:nvPicPr>
          <p:cNvPr id="6" name="Annoying Witch Laugh.wav">
            <a:hlinkClick r:id="" action="ppaction://media"/>
          </p:cNvPr>
          <p:cNvPicPr>
            <a:picLocks noRot="1" noChangeAspect="1"/>
          </p:cNvPicPr>
          <p:nvPr>
            <a:wavAudioFile r:embed="rId1" name="Annoying Witch Laugh.wav"/>
          </p:nvPr>
        </p:nvPicPr>
        <p:blipFill>
          <a:blip r:embed="rId5" cstate="print"/>
          <a:stretch>
            <a:fillRect/>
          </a:stretch>
        </p:blipFill>
        <p:spPr>
          <a:xfrm>
            <a:off x="28572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70" decel="100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70" decel="100000"/>
                                        <p:tgtEl>
                                          <p:spTgt spid="184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eejuc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2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342902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115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Bat</a:t>
            </a:r>
            <a:endParaRPr lang="ru-RU" sz="115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pic>
        <p:nvPicPr>
          <p:cNvPr id="4" name="Spooky Scary Skeletons Music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7224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3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 simple BOO.wav">
            <a:hlinkClick r:id="" action="ppaction://media"/>
          </p:cNvPr>
          <p:cNvPicPr>
            <a:picLocks noRot="1" noChangeAspect="1"/>
          </p:cNvPicPr>
          <p:nvPr>
            <a:wavAudioFile r:embed="rId1" name="A simple BOO.wav"/>
          </p:nvPr>
        </p:nvPicPr>
        <p:blipFill>
          <a:blip r:embed="rId5" cstate="print"/>
          <a:stretch>
            <a:fillRect/>
          </a:stretch>
        </p:blipFill>
        <p:spPr>
          <a:xfrm>
            <a:off x="214282" y="6553200"/>
            <a:ext cx="304800" cy="304800"/>
          </a:xfrm>
          <a:prstGeom prst="rect">
            <a:avLst/>
          </a:prstGeom>
        </p:spPr>
      </p:pic>
      <p:pic>
        <p:nvPicPr>
          <p:cNvPr id="5" name="Ghost 01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6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at Screetch 01.wav">
            <a:hlinkClick r:id="" action="ppaction://media"/>
          </p:cNvPr>
          <p:cNvPicPr>
            <a:picLocks noRot="1" noChangeAspect="1"/>
          </p:cNvPicPr>
          <p:nvPr>
            <a:wavAudioFile r:embed="rId1" name="Cat Screetch 01.wav"/>
          </p:nvPr>
        </p:nvPicPr>
        <p:blipFill>
          <a:blip r:embed="rId4" cstate="print"/>
          <a:stretch>
            <a:fillRect/>
          </a:stretch>
        </p:blipFill>
        <p:spPr>
          <a:xfrm>
            <a:off x="35715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нат\Pictures\анимация\праздники\strax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4071943"/>
            <a:ext cx="2457149" cy="2786058"/>
          </a:xfrm>
          <a:prstGeom prst="rect">
            <a:avLst/>
          </a:prstGeom>
          <a:noFill/>
        </p:spPr>
      </p:pic>
      <p:pic>
        <p:nvPicPr>
          <p:cNvPr id="5" name="Halloween Party Music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3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re You Ready For Halloween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8572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2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272987">
            <a:off x="347506" y="2764778"/>
            <a:ext cx="5643661" cy="1569660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ngl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Halloween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5" descr="C:\Users\нат\Pictures\bbaa86b584af976c450b8565f5d187bf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214290"/>
            <a:ext cx="609600" cy="3657600"/>
          </a:xfrm>
          <a:prstGeom prst="rect">
            <a:avLst/>
          </a:prstGeom>
          <a:noFill/>
        </p:spPr>
      </p:pic>
      <p:pic>
        <p:nvPicPr>
          <p:cNvPr id="6" name="Picture 5" descr="C:\Users\нат\Pictures\bbaa86b584af976c450b8565f5d187bf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14594">
            <a:off x="7828182" y="1087342"/>
            <a:ext cx="609600" cy="3657600"/>
          </a:xfrm>
          <a:prstGeom prst="rect">
            <a:avLst/>
          </a:prstGeom>
          <a:noFill/>
        </p:spPr>
      </p:pic>
      <p:pic>
        <p:nvPicPr>
          <p:cNvPr id="3074" name="Picture 2" descr="C:\Users\нат\Pictures\bbaa86b584af976c450b8565f5d187bf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57166"/>
            <a:ext cx="609600" cy="3657600"/>
          </a:xfrm>
          <a:prstGeom prst="rect">
            <a:avLst/>
          </a:prstGeom>
          <a:noFill/>
        </p:spPr>
      </p:pic>
      <p:pic>
        <p:nvPicPr>
          <p:cNvPr id="8" name="Annoying Witch Laugh.wav">
            <a:hlinkClick r:id="" action="ppaction://media"/>
          </p:cNvPr>
          <p:cNvPicPr>
            <a:picLocks noRot="1" noChangeAspect="1"/>
          </p:cNvPicPr>
          <p:nvPr>
            <a:wavAudioFile r:embed="rId1" name="Annoying Witch Laugh.wav"/>
          </p:nvPr>
        </p:nvPicPr>
        <p:blipFill>
          <a:blip r:embed="rId6" cstate="print"/>
          <a:stretch>
            <a:fillRect/>
          </a:stretch>
        </p:blipFill>
        <p:spPr>
          <a:xfrm>
            <a:off x="285720" y="6553200"/>
            <a:ext cx="304800" cy="304800"/>
          </a:xfrm>
          <a:prstGeom prst="rect">
            <a:avLst/>
          </a:prstGeom>
        </p:spPr>
      </p:pic>
      <p:pic>
        <p:nvPicPr>
          <p:cNvPr id="10" name="halnight.mid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78578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1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352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68308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31 </a:t>
            </a:r>
            <a:r>
              <a:rPr lang="en-US" sz="8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</a:t>
            </a:r>
            <a:r>
              <a:rPr lang="en-US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of October</a:t>
            </a:r>
            <a:endParaRPr lang="ru-RU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нат\Pictures\анимация\праздники\8532015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643050"/>
            <a:ext cx="2171700" cy="2495550"/>
          </a:xfrm>
          <a:prstGeom prst="rect">
            <a:avLst/>
          </a:prstGeom>
          <a:noFill/>
        </p:spPr>
      </p:pic>
      <p:pic>
        <p:nvPicPr>
          <p:cNvPr id="1027" name="Picture 3" descr="C:\Users\нат\Pictures\анимация\праздники\8532015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3429000"/>
            <a:ext cx="2171700" cy="2495550"/>
          </a:xfrm>
          <a:prstGeom prst="rect">
            <a:avLst/>
          </a:prstGeom>
          <a:noFill/>
        </p:spPr>
      </p:pic>
      <p:pic>
        <p:nvPicPr>
          <p:cNvPr id="1028" name="Picture 4" descr="C:\Users\нат\Pictures\анимация\праздники\strax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643050"/>
            <a:ext cx="2643201" cy="2643201"/>
          </a:xfrm>
          <a:prstGeom prst="rect">
            <a:avLst/>
          </a:prstGeom>
          <a:noFill/>
        </p:spPr>
      </p:pic>
      <p:pic>
        <p:nvPicPr>
          <p:cNvPr id="1029" name="Picture 5" descr="C:\Users\нат\Pictures\анимация\праздники\strax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14346" y="3786190"/>
            <a:ext cx="2714644" cy="2714644"/>
          </a:xfrm>
          <a:prstGeom prst="rect">
            <a:avLst/>
          </a:prstGeom>
          <a:noFill/>
        </p:spPr>
      </p:pic>
      <p:pic>
        <p:nvPicPr>
          <p:cNvPr id="7" name="Beejuc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142844" y="6357958"/>
            <a:ext cx="304800" cy="304800"/>
          </a:xfrm>
          <a:prstGeom prst="rect">
            <a:avLst/>
          </a:prstGeom>
        </p:spPr>
      </p:pic>
      <p:pic>
        <p:nvPicPr>
          <p:cNvPr id="3" name="Picture 2" descr="C:\Users\нат\Pictures\strax8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29256" y="5167304"/>
            <a:ext cx="3381392" cy="16906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22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нат\Pictures\анимация\праздники\strax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214950"/>
            <a:ext cx="1801181" cy="1452566"/>
          </a:xfrm>
          <a:prstGeom prst="rect">
            <a:avLst/>
          </a:prstGeom>
          <a:noFill/>
        </p:spPr>
      </p:pic>
      <p:pic>
        <p:nvPicPr>
          <p:cNvPr id="2050" name="Picture 2" descr="C:\Users\нат\Pictures\анимация\праздники\0249433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929198"/>
            <a:ext cx="638175" cy="914400"/>
          </a:xfrm>
          <a:prstGeom prst="rect">
            <a:avLst/>
          </a:prstGeom>
          <a:noFill/>
        </p:spPr>
      </p:pic>
      <p:pic>
        <p:nvPicPr>
          <p:cNvPr id="2051" name="Picture 3" descr="C:\Users\нат\Pictures\анимация\праздники\strax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5298208"/>
            <a:ext cx="2286016" cy="1359786"/>
          </a:xfrm>
          <a:prstGeom prst="rect">
            <a:avLst/>
          </a:prstGeom>
          <a:noFill/>
        </p:spPr>
      </p:pic>
      <p:pic>
        <p:nvPicPr>
          <p:cNvPr id="2" name="Picture 2" descr="C:\Users\нат\Pictures\eda6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5429264"/>
            <a:ext cx="714375" cy="390525"/>
          </a:xfrm>
          <a:prstGeom prst="rect">
            <a:avLst/>
          </a:prstGeom>
          <a:noFill/>
        </p:spPr>
      </p:pic>
      <p:pic>
        <p:nvPicPr>
          <p:cNvPr id="3" name="Picture 3" descr="C:\Users\нат\Pictures\sw1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4071942"/>
            <a:ext cx="666750" cy="895350"/>
          </a:xfrm>
          <a:prstGeom prst="rect">
            <a:avLst/>
          </a:prstGeom>
          <a:noFill/>
        </p:spPr>
      </p:pic>
      <p:pic>
        <p:nvPicPr>
          <p:cNvPr id="2054" name="Picture 6" descr="C:\Users\нат\Pictures\cat7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06" y="642918"/>
            <a:ext cx="1009650" cy="1704975"/>
          </a:xfrm>
          <a:prstGeom prst="rect">
            <a:avLst/>
          </a:prstGeom>
          <a:noFill/>
        </p:spPr>
      </p:pic>
      <p:pic>
        <p:nvPicPr>
          <p:cNvPr id="2057" name="Picture 9" descr="C:\Users\нат\Pictures\sw85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416462">
            <a:off x="1181715" y="5018063"/>
            <a:ext cx="742950" cy="1276350"/>
          </a:xfrm>
          <a:prstGeom prst="rect">
            <a:avLst/>
          </a:prstGeom>
          <a:noFill/>
        </p:spPr>
      </p:pic>
      <p:pic>
        <p:nvPicPr>
          <p:cNvPr id="2056" name="Picture 8" descr="C:\Users\нат\Pictures\sw30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00892" y="3786190"/>
            <a:ext cx="1000132" cy="1066808"/>
          </a:xfrm>
          <a:prstGeom prst="rect">
            <a:avLst/>
          </a:prstGeom>
          <a:noFill/>
        </p:spPr>
      </p:pic>
      <p:pic>
        <p:nvPicPr>
          <p:cNvPr id="2058" name="Picture 10" descr="C:\Users\нат\Pictures\sw7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14546" y="4889506"/>
            <a:ext cx="1571636" cy="118745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5" decel="100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55" decel="100000"/>
                                        <p:tgtEl>
                                          <p:spTgt spid="20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animScale>
                                      <p:cBhvr>
                                        <p:cTn id="29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\Pictures\анимация\праздники\1726579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45664">
            <a:off x="189001" y="614952"/>
            <a:ext cx="7902306" cy="2992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027" name="Picture 3" descr="C:\Users\нат\Pictures\анимация\праздники\8532015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14290"/>
            <a:ext cx="2171700" cy="2495550"/>
          </a:xfrm>
          <a:prstGeom prst="rect">
            <a:avLst/>
          </a:prstGeom>
          <a:noFill/>
        </p:spPr>
      </p:pic>
      <p:pic>
        <p:nvPicPr>
          <p:cNvPr id="1028" name="Picture 4" descr="C:\Users\нат\Pictures\анимация\праздники\strax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00602"/>
            <a:ext cx="2143108" cy="2143108"/>
          </a:xfrm>
          <a:prstGeom prst="rect">
            <a:avLst/>
          </a:prstGeom>
          <a:noFill/>
        </p:spPr>
      </p:pic>
      <p:pic>
        <p:nvPicPr>
          <p:cNvPr id="1029" name="Picture 5" descr="C:\Users\нат\Pictures\анимация\праздники\strax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2571744"/>
            <a:ext cx="3286148" cy="3286148"/>
          </a:xfrm>
          <a:prstGeom prst="rect">
            <a:avLst/>
          </a:prstGeom>
          <a:noFill/>
        </p:spPr>
      </p:pic>
      <p:pic>
        <p:nvPicPr>
          <p:cNvPr id="1030" name="Picture 6" descr="C:\Users\нат\Pictures\анимация\праздники\ha1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3286124"/>
            <a:ext cx="2181873" cy="2071678"/>
          </a:xfrm>
          <a:prstGeom prst="rect">
            <a:avLst/>
          </a:prstGeom>
          <a:noFill/>
        </p:spPr>
      </p:pic>
      <p:pic>
        <p:nvPicPr>
          <p:cNvPr id="4098" name="Picture 2" descr="C:\Users\нат\Pictures\4cada6991d421b241a3d2baff479f4d1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71670" y="4923522"/>
            <a:ext cx="1595446" cy="1934478"/>
          </a:xfrm>
          <a:prstGeom prst="rect">
            <a:avLst/>
          </a:prstGeom>
          <a:noFill/>
        </p:spPr>
      </p:pic>
      <p:pic>
        <p:nvPicPr>
          <p:cNvPr id="4099" name="Picture 3" descr="C:\Users\нат\Pictures\cat77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43174" y="285728"/>
            <a:ext cx="1285884" cy="2171446"/>
          </a:xfrm>
          <a:prstGeom prst="rect">
            <a:avLst/>
          </a:prstGeom>
          <a:noFill/>
        </p:spPr>
      </p:pic>
      <p:pic>
        <p:nvPicPr>
          <p:cNvPr id="9" name="exorcist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6514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8" presetClass="entr" presetSubtype="0" accel="50000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нат\Pictures\анимация\праздники\10726-004-9B2F236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35365">
            <a:off x="208252" y="1452561"/>
            <a:ext cx="2714644" cy="2431024"/>
          </a:xfrm>
          <a:prstGeom prst="rect">
            <a:avLst/>
          </a:prstGeom>
          <a:noFill/>
        </p:spPr>
      </p:pic>
      <p:pic>
        <p:nvPicPr>
          <p:cNvPr id="2052" name="Picture 4" descr="C:\Users\нат\Pictures\анимация\праздники\jackolanter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31692">
            <a:off x="6698545" y="1572094"/>
            <a:ext cx="2000264" cy="1794507"/>
          </a:xfrm>
          <a:prstGeom prst="rect">
            <a:avLst/>
          </a:prstGeom>
          <a:noFill/>
        </p:spPr>
      </p:pic>
      <p:pic>
        <p:nvPicPr>
          <p:cNvPr id="2053" name="Picture 5" descr="C:\Users\нат\Pictures\анимация\праздники\jackolantern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1928802"/>
            <a:ext cx="2571768" cy="2525392"/>
          </a:xfrm>
          <a:prstGeom prst="rect">
            <a:avLst/>
          </a:prstGeom>
          <a:noFill/>
        </p:spPr>
      </p:pic>
      <p:pic>
        <p:nvPicPr>
          <p:cNvPr id="2054" name="Picture 6" descr="C:\Users\нат\Pictures\анимация\праздники\jack-o-lantern_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06639">
            <a:off x="1428728" y="3571876"/>
            <a:ext cx="2119311" cy="2828722"/>
          </a:xfrm>
          <a:prstGeom prst="rect">
            <a:avLst/>
          </a:prstGeom>
          <a:noFill/>
        </p:spPr>
      </p:pic>
      <p:pic>
        <p:nvPicPr>
          <p:cNvPr id="2055" name="Picture 7" descr="C:\Users\нат\Pictures\анимация\праздники\jackolantern_christopher_walters_470x35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859251">
            <a:off x="4075294" y="3954389"/>
            <a:ext cx="3167069" cy="237867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85786" y="142852"/>
            <a:ext cx="7786742" cy="171448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Jack-o-lantern</a:t>
            </a:r>
            <a:endParaRPr lang="ru-RU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" name="hallow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28572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63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48" presetClass="entr" presetSubtype="0" ac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40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4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4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нат\Pictures\анимация\праздники\strax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-142900"/>
            <a:ext cx="1181100" cy="952500"/>
          </a:xfrm>
          <a:prstGeom prst="rect">
            <a:avLst/>
          </a:prstGeom>
          <a:noFill/>
        </p:spPr>
      </p:pic>
      <p:pic>
        <p:nvPicPr>
          <p:cNvPr id="19459" name="Picture 3" descr="C:\Users\нат\Pictures\анимация\праздники\1798533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928670"/>
            <a:ext cx="1036261" cy="1388350"/>
          </a:xfrm>
          <a:prstGeom prst="rect">
            <a:avLst/>
          </a:prstGeom>
          <a:noFill/>
        </p:spPr>
      </p:pic>
      <p:pic>
        <p:nvPicPr>
          <p:cNvPr id="19460" name="Picture 4" descr="C:\Users\нат\Pictures\анимация\праздники\strax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28802"/>
            <a:ext cx="1428750" cy="1428750"/>
          </a:xfrm>
          <a:prstGeom prst="rect">
            <a:avLst/>
          </a:prstGeom>
          <a:noFill/>
        </p:spPr>
      </p:pic>
      <p:pic>
        <p:nvPicPr>
          <p:cNvPr id="19461" name="Picture 5" descr="C:\Users\нат\Pictures\анимация\праздники\strax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57222" y="3857628"/>
            <a:ext cx="2143140" cy="21431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43042" y="0"/>
            <a:ext cx="2828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pumpkin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1214422"/>
            <a:ext cx="1830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witch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4480" y="2357430"/>
            <a:ext cx="1893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ghost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3286124"/>
            <a:ext cx="27359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skeleton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4214818"/>
            <a:ext cx="2520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bat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28794" y="5000636"/>
            <a:ext cx="20136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spider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57356" y="5934670"/>
            <a:ext cx="2829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lack cat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86314" y="2357430"/>
            <a:ext cx="3911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rick or treat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57752" y="1285860"/>
            <a:ext cx="35125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Halloween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43504" y="0"/>
            <a:ext cx="2694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monster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5008" y="3286124"/>
            <a:ext cx="17812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mask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86380" y="4214818"/>
            <a:ext cx="2614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Dracula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72132" y="5072074"/>
            <a:ext cx="2149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Goblin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43636" y="5934670"/>
            <a:ext cx="1045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rat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6" name="Picture 2" descr="C:\Users\нат\Pictures\4cada6991d421b241a3d2baff479f4d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3143248"/>
            <a:ext cx="1143008" cy="1385897"/>
          </a:xfrm>
          <a:prstGeom prst="rect">
            <a:avLst/>
          </a:prstGeom>
          <a:noFill/>
        </p:spPr>
      </p:pic>
      <p:pic>
        <p:nvPicPr>
          <p:cNvPr id="6147" name="Picture 3" descr="C:\Users\нат\Pictures\strax19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4744" y="4786322"/>
            <a:ext cx="1143008" cy="1857364"/>
          </a:xfrm>
          <a:prstGeom prst="rect">
            <a:avLst/>
          </a:prstGeom>
          <a:noFill/>
        </p:spPr>
      </p:pic>
      <p:pic>
        <p:nvPicPr>
          <p:cNvPr id="6148" name="Picture 4" descr="C:\Users\нат\Pictures\cat77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357826"/>
            <a:ext cx="1285852" cy="1704975"/>
          </a:xfrm>
          <a:prstGeom prst="rect">
            <a:avLst/>
          </a:prstGeom>
          <a:noFill/>
        </p:spPr>
      </p:pic>
      <p:pic>
        <p:nvPicPr>
          <p:cNvPr id="6149" name="Picture 5" descr="C:\Users\нат\Pictures\8e460110e488ce5b11c2d965f20e073c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3438" y="3929066"/>
            <a:ext cx="857256" cy="1256323"/>
          </a:xfrm>
          <a:prstGeom prst="rect">
            <a:avLst/>
          </a:prstGeom>
          <a:noFill/>
        </p:spPr>
      </p:pic>
      <p:pic>
        <p:nvPicPr>
          <p:cNvPr id="6150" name="Picture 6" descr="C:\Users\нат\Pictures\mouse7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15206" y="5295900"/>
            <a:ext cx="1485900" cy="1562100"/>
          </a:xfrm>
          <a:prstGeom prst="rect">
            <a:avLst/>
          </a:prstGeom>
          <a:noFill/>
        </p:spPr>
      </p:pic>
      <p:pic>
        <p:nvPicPr>
          <p:cNvPr id="6151" name="Picture 7" descr="C:\Users\нат\Pictures\ccf221fe796074db98ff64eb4b55e0e6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830629">
            <a:off x="3857620" y="1214421"/>
            <a:ext cx="1285884" cy="2651635"/>
          </a:xfrm>
          <a:prstGeom prst="rect">
            <a:avLst/>
          </a:prstGeom>
          <a:noFill/>
        </p:spPr>
      </p:pic>
      <p:pic>
        <p:nvPicPr>
          <p:cNvPr id="6152" name="Picture 8" descr="C:\Users\нат\Pictures\ccf221fe796074db98ff64eb4b55e0e6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87899">
            <a:off x="8037202" y="229600"/>
            <a:ext cx="1167452" cy="2407414"/>
          </a:xfrm>
          <a:prstGeom prst="rect">
            <a:avLst/>
          </a:prstGeom>
          <a:noFill/>
        </p:spPr>
      </p:pic>
      <p:pic>
        <p:nvPicPr>
          <p:cNvPr id="27" name="halmystery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6900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1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unsters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7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361</TotalTime>
  <Words>45</Words>
  <Application>Microsoft Office PowerPoint</Application>
  <PresentationFormat>Экран (4:3)</PresentationFormat>
  <Paragraphs>26</Paragraphs>
  <Slides>16</Slides>
  <Notes>0</Notes>
  <HiddenSlides>0</HiddenSlides>
  <MMClips>15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</dc:creator>
  <cp:lastModifiedBy>Admin</cp:lastModifiedBy>
  <cp:revision>41</cp:revision>
  <dcterms:created xsi:type="dcterms:W3CDTF">2008-11-02T15:30:03Z</dcterms:created>
  <dcterms:modified xsi:type="dcterms:W3CDTF">2014-10-28T10:34:33Z</dcterms:modified>
</cp:coreProperties>
</file>