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3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05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44DD-EDA7-417F-A160-55375D14A98B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54048B-C499-41EE-B068-ED88213C6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44DD-EDA7-417F-A160-55375D14A98B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48B-C499-41EE-B068-ED88213C6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44DD-EDA7-417F-A160-55375D14A98B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48B-C499-41EE-B068-ED88213C6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44DD-EDA7-417F-A160-55375D14A98B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48B-C499-41EE-B068-ED88213C6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44DD-EDA7-417F-A160-55375D14A98B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48B-C499-41EE-B068-ED88213C6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44DD-EDA7-417F-A160-55375D14A98B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48B-C499-41EE-B068-ED88213C6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44DD-EDA7-417F-A160-55375D14A98B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48B-C499-41EE-B068-ED88213C6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44DD-EDA7-417F-A160-55375D14A98B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48B-C499-41EE-B068-ED88213C6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44DD-EDA7-417F-A160-55375D14A98B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48B-C499-41EE-B068-ED88213C6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44DD-EDA7-417F-A160-55375D14A98B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48B-C499-41EE-B068-ED88213C6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44DD-EDA7-417F-A160-55375D14A98B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48B-C499-41EE-B068-ED88213C6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C4344DD-EDA7-417F-A160-55375D14A98B}" type="datetimeFigureOut">
              <a:rPr lang="ru-RU" smtClean="0"/>
              <a:pPr/>
              <a:t>02.01.2003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54048B-C499-41EE-B068-ED88213C6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0.liveinternet.ru/images/attach/c/2/69/933/69933256_1296320253_aluye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zonainternet.ru/wp-content/uploads/2011/07/1227s7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rogps-rus.ru/UserFiles/images/041-00794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Проект «Большая регата».</a:t>
            </a:r>
            <a:endParaRPr lang="ru-RU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6400800" cy="17526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Рубцова Елена Александровна – учитель математики , классный руководитель 6 «В» класса ГБОУ СОШ 69.</a:t>
            </a:r>
            <a:endParaRPr lang="ru-RU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4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600200"/>
          </a:xfrm>
        </p:spPr>
        <p:txBody>
          <a:bodyPr/>
          <a:lstStyle/>
          <a:p>
            <a:r>
              <a:rPr lang="ru-RU" dirty="0" smtClean="0"/>
              <a:t>Благодарим за внимание.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://img0.liveinternet.ru/images/attach/c/2/69/933/69933256_1296320253_aluy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71612"/>
            <a:ext cx="6143668" cy="4310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75456"/>
            <a:ext cx="8229600" cy="1600200"/>
          </a:xfrm>
        </p:spPr>
        <p:txBody>
          <a:bodyPr/>
          <a:lstStyle/>
          <a:p>
            <a:r>
              <a:rPr lang="ru-RU" dirty="0" smtClean="0"/>
              <a:t>Цель «Большой регаты».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4041648" cy="4526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Большая регата – Это путешествие по музеям нашего города , новые друзья , новые знания и удивительные открытия . Это создание командного духа , который помогает обеспечить сплоченность коллектива.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93204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07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0" y="428604"/>
            <a:ext cx="4286248" cy="54292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1"/>
                </a:solidFill>
              </a:rPr>
              <a:t>Данный проект позволяет открыть огромные возможности для решения образовательных и развивающих задач . Благодаря этому проекту развивается мышление и умственные </a:t>
            </a:r>
            <a:r>
              <a:rPr lang="ru-RU" sz="3200" dirty="0" smtClean="0">
                <a:solidFill>
                  <a:schemeClr val="accent1"/>
                </a:solidFill>
              </a:rPr>
              <a:t>способности , а </a:t>
            </a:r>
            <a:r>
              <a:rPr lang="ru-RU" sz="3200" dirty="0" smtClean="0">
                <a:solidFill>
                  <a:schemeClr val="accent1"/>
                </a:solidFill>
              </a:rPr>
              <a:t>также помогают поддерживать связь поколений.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F:\семинар БР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71" y="714356"/>
            <a:ext cx="4842729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3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3786190"/>
            <a:ext cx="8229600" cy="1600200"/>
          </a:xfrm>
        </p:spPr>
        <p:txBody>
          <a:bodyPr/>
          <a:lstStyle/>
          <a:p>
            <a:r>
              <a:rPr lang="ru-RU" dirty="0" smtClean="0"/>
              <a:t>1 этап «Бермудский треугольник . Назад в будущее».</a:t>
            </a:r>
            <a:br>
              <a:rPr lang="ru-RU" dirty="0" smtClean="0"/>
            </a:br>
            <a:r>
              <a:rPr lang="ru-RU" dirty="0" smtClean="0"/>
              <a:t>5 «В» класс.</a:t>
            </a:r>
            <a:br>
              <a:rPr lang="ru-RU" dirty="0" smtClean="0"/>
            </a:br>
            <a:r>
              <a:rPr lang="ru-RU" dirty="0" smtClean="0"/>
              <a:t>«Высший класс».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E:\семинар БР\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786190"/>
            <a:ext cx="3500462" cy="292895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Маршрутный лист.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214414" y="1714488"/>
            <a:ext cx="4041648" cy="4526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1)Музей почвоведения.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2)Гранд-Макет.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3)Океанариум.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4)Петропавловская крепость.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5)Музей связи.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6)Музей политической истории.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7)Проект «Штандарт».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8)Государственный Дарвиновский музей г.Москва.</a:t>
            </a:r>
          </a:p>
          <a:p>
            <a:pPr algn="ctr"/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://zonainternet.ru/wp-content/uploads/2011/07/1227s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00174"/>
            <a:ext cx="2990851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8229600" cy="1600200"/>
          </a:xfrm>
        </p:spPr>
        <p:txBody>
          <a:bodyPr/>
          <a:lstStyle/>
          <a:p>
            <a:pPr algn="l"/>
            <a:r>
              <a:rPr lang="ru-RU" dirty="0" smtClean="0"/>
              <a:t>Результат.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0" y="1428736"/>
            <a:ext cx="4041648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8 место среди 32 городских команд (5-6 </a:t>
            </a:r>
            <a:r>
              <a:rPr lang="ru-RU" sz="3600" dirty="0" smtClean="0">
                <a:solidFill>
                  <a:schemeClr val="accent1"/>
                </a:solidFill>
              </a:rPr>
              <a:t>классы).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3075" name="Picture 3" descr="F:\семинар БР\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571480"/>
            <a:ext cx="4643438" cy="3714776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rogps-rus.ru/UserFiles/images/041-0079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00504"/>
            <a:ext cx="2777255" cy="2643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76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600200"/>
          </a:xfrm>
        </p:spPr>
        <p:txBody>
          <a:bodyPr/>
          <a:lstStyle/>
          <a:p>
            <a:r>
              <a:rPr lang="ru-RU" sz="4400" dirty="0" smtClean="0"/>
              <a:t>2 этап. Миссия 3</a:t>
            </a:r>
            <a:r>
              <a:rPr lang="en-US" sz="4400" dirty="0" smtClean="0"/>
              <a:t>z</a:t>
            </a:r>
            <a:r>
              <a:rPr lang="ru-RU" sz="4400" dirty="0" smtClean="0"/>
              <a:t>.</a:t>
            </a:r>
            <a:br>
              <a:rPr lang="ru-RU" sz="4400" dirty="0" smtClean="0"/>
            </a:br>
            <a:r>
              <a:rPr lang="ru-RU" sz="4400" dirty="0" smtClean="0"/>
              <a:t> </a:t>
            </a:r>
            <a:r>
              <a:rPr lang="en-US" sz="4400" dirty="0" smtClean="0"/>
              <a:t>Z</a:t>
            </a:r>
            <a:r>
              <a:rPr lang="ru-RU" sz="4400" dirty="0" err="1" smtClean="0"/>
              <a:t>амки</a:t>
            </a:r>
            <a:r>
              <a:rPr lang="ru-RU" sz="4400" dirty="0" smtClean="0"/>
              <a:t>. </a:t>
            </a:r>
            <a:r>
              <a:rPr lang="en-US" sz="4400" dirty="0" smtClean="0"/>
              <a:t>Z</a:t>
            </a:r>
            <a:r>
              <a:rPr lang="ru-RU" sz="4400" dirty="0" err="1" smtClean="0"/>
              <a:t>нания</a:t>
            </a:r>
            <a:r>
              <a:rPr lang="ru-RU" sz="4400" dirty="0" smtClean="0"/>
              <a:t>.</a:t>
            </a:r>
            <a:r>
              <a:rPr lang="en-US" sz="4400" dirty="0" smtClean="0"/>
              <a:t> </a:t>
            </a:r>
            <a:r>
              <a:rPr lang="en-US" sz="4400" dirty="0" smtClean="0"/>
              <a:t>Z</a:t>
            </a:r>
            <a:r>
              <a:rPr lang="ru-RU" sz="4400" dirty="0" err="1" smtClean="0"/>
              <a:t>амки</a:t>
            </a:r>
            <a:r>
              <a:rPr lang="ru-RU" sz="4400" dirty="0" smtClean="0"/>
              <a:t>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6 «В» класс.</a:t>
            </a:r>
            <a:br>
              <a:rPr lang="ru-RU" sz="4400" dirty="0" smtClean="0"/>
            </a:br>
            <a:r>
              <a:rPr lang="ru-RU" sz="4400" dirty="0" err="1" smtClean="0"/>
              <a:t>Радужый</a:t>
            </a:r>
            <a:r>
              <a:rPr lang="ru-RU" sz="4400" dirty="0" smtClean="0"/>
              <a:t> Единорог.</a:t>
            </a:r>
            <a:br>
              <a:rPr lang="ru-RU" sz="4400" dirty="0" smtClean="0"/>
            </a:br>
            <a:r>
              <a:rPr lang="ru-RU" sz="4400" dirty="0" smtClean="0"/>
              <a:t>«Полный вперед</a:t>
            </a:r>
            <a:r>
              <a:rPr lang="ru-RU" sz="4400" dirty="0" smtClean="0"/>
              <a:t>!».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36"/>
            <a:ext cx="1643042" cy="201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семинар БР\Большая Регата. Радужный Единорог стартует.28.09.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643314"/>
            <a:ext cx="3000396" cy="3071834"/>
          </a:xfrm>
          <a:prstGeom prst="ellipse">
            <a:avLst/>
          </a:prstGeom>
          <a:noFill/>
        </p:spPr>
      </p:pic>
      <p:pic>
        <p:nvPicPr>
          <p:cNvPr id="1027" name="Picture 3" descr="E:\семинар БР\6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1943" y="1428736"/>
            <a:ext cx="1812057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446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600200"/>
          </a:xfrm>
        </p:spPr>
        <p:txBody>
          <a:bodyPr/>
          <a:lstStyle/>
          <a:p>
            <a:r>
              <a:rPr lang="ru-RU" sz="4800" dirty="0" smtClean="0"/>
              <a:t>Орден волшебной радуги.</a:t>
            </a:r>
            <a:br>
              <a:rPr lang="ru-RU" sz="4800" dirty="0" smtClean="0"/>
            </a:br>
            <a:r>
              <a:rPr lang="ru-RU" sz="4800" dirty="0" smtClean="0"/>
              <a:t>Маршрут.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0" y="1714488"/>
            <a:ext cx="4123354" cy="46177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1)Библиотека им. А.С.Пушкина.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2)Океанариум.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3)Ботанический сад.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4)Академия информатики.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5)ГМЗ «Павловск».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6)Гранд Макет.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7)Русский музей.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8)Государственный Дарвиновский Музей г.Москва.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9)Музей Мирового Океана г.Калининград.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10)</a:t>
            </a:r>
            <a:r>
              <a:rPr lang="en-US" dirty="0" smtClean="0">
                <a:solidFill>
                  <a:srgbClr val="00B050"/>
                </a:solidFill>
              </a:rPr>
              <a:t>Smart </a:t>
            </a:r>
            <a:r>
              <a:rPr lang="ru-RU" dirty="0" smtClean="0">
                <a:solidFill>
                  <a:srgbClr val="00B050"/>
                </a:solidFill>
              </a:rPr>
              <a:t>музей.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07377" y="1600203"/>
            <a:ext cx="4120246" cy="4617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-40853" y="1643050"/>
            <a:ext cx="4123354" cy="4617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-40853" y="2000240"/>
            <a:ext cx="4123354" cy="4617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07377" y="2003145"/>
            <a:ext cx="4120246" cy="4617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-40853" y="2045992"/>
            <a:ext cx="4123354" cy="4617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074" name="Picture 2" descr="E:\семинар БР\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785926"/>
            <a:ext cx="485775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786050" y="214290"/>
            <a:ext cx="3851920" cy="4526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В апреле 2014 года будут известны команды , вошедшие в финал . Пожелаем удачи нашим юным участникам. 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5123" name="Picture 3" descr="F:\семинар БР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429132"/>
            <a:ext cx="3000364" cy="2428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семинар БР\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035" y="0"/>
            <a:ext cx="2847965" cy="2285992"/>
          </a:xfrm>
          <a:prstGeom prst="rect">
            <a:avLst/>
          </a:prstGeom>
          <a:noFill/>
        </p:spPr>
      </p:pic>
      <p:pic>
        <p:nvPicPr>
          <p:cNvPr id="2052" name="Picture 4" descr="E:\семинар БР\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29132"/>
            <a:ext cx="2857488" cy="2428869"/>
          </a:xfrm>
          <a:prstGeom prst="rect">
            <a:avLst/>
          </a:prstGeom>
          <a:noFill/>
        </p:spPr>
      </p:pic>
      <p:pic>
        <p:nvPicPr>
          <p:cNvPr id="2053" name="Picture 5" descr="E:\семинар БР\6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00298" cy="2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08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486</TotalTime>
  <Words>208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Проект «Большая регата».</vt:lpstr>
      <vt:lpstr>Цель «Большой регаты».</vt:lpstr>
      <vt:lpstr>Слайд 3</vt:lpstr>
      <vt:lpstr>1 этап «Бермудский треугольник . Назад в будущее». 5 «В» класс. «Высший класс».  </vt:lpstr>
      <vt:lpstr>Маршрутный лист.</vt:lpstr>
      <vt:lpstr>Результат.</vt:lpstr>
      <vt:lpstr>2 этап. Миссия 3z.  Zамки. Zнания. Zамки.  6 «В» класс. Радужый Единорог. «Полный вперед!». </vt:lpstr>
      <vt:lpstr>Орден волшебной радуги. Маршрут.</vt:lpstr>
      <vt:lpstr>Слайд 9</vt:lpstr>
      <vt:lpstr>Благодарим за внимание.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«Большая регата</dc:title>
  <dc:creator>Pavel Konovalov</dc:creator>
  <cp:lastModifiedBy>user</cp:lastModifiedBy>
  <cp:revision>23</cp:revision>
  <dcterms:created xsi:type="dcterms:W3CDTF">2014-02-25T12:56:35Z</dcterms:created>
  <dcterms:modified xsi:type="dcterms:W3CDTF">2003-01-02T20:21:47Z</dcterms:modified>
</cp:coreProperties>
</file>